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77" r:id="rId5"/>
    <p:sldId id="260" r:id="rId6"/>
    <p:sldId id="265" r:id="rId7"/>
    <p:sldId id="258" r:id="rId8"/>
    <p:sldId id="276" r:id="rId9"/>
  </p:sldIdLst>
  <p:sldSz cx="18288000" cy="10287000"/>
  <p:notesSz cx="6858000" cy="9144000"/>
  <p:embeddedFontLst>
    <p:embeddedFont>
      <p:font typeface="Canva Sans" panose="020B0604020202020204" charset="0"/>
      <p:regular r:id="rId11"/>
    </p:embeddedFont>
    <p:embeddedFont>
      <p:font typeface="DM Sans" panose="020B0604020202020204" charset="0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aira" panose="020B0604020202020204" charset="0"/>
      <p:regular r:id="rId17"/>
    </p:embeddedFont>
    <p:embeddedFont>
      <p:font typeface="DM Sans 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5" d="100"/>
          <a:sy n="55" d="100"/>
        </p:scale>
        <p:origin x="658" y="4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C6667CF-8541-4BC8-B133-D40B78DDAFCC}" type="doc">
      <dgm:prSet loTypeId="urn:microsoft.com/office/officeart/2005/8/layout/process1" loCatId="process" qsTypeId="urn:microsoft.com/office/officeart/2005/8/quickstyle/simple1" qsCatId="simple" csTypeId="urn:microsoft.com/office/officeart/2005/8/colors/colorful1" csCatId="colorful" phldr="1"/>
      <dgm:spPr/>
    </dgm:pt>
    <dgm:pt modelId="{B52B9C97-3841-416C-9DE3-CA554B751FB0}">
      <dgm:prSet phldrT="[Text]"/>
      <dgm:spPr/>
      <dgm:t>
        <a:bodyPr/>
        <a:lstStyle/>
        <a:p>
          <a:r>
            <a:rPr lang="en-US" dirty="0" smtClean="0"/>
            <a:t>[ARFF File]</a:t>
          </a:r>
          <a:endParaRPr lang="en-US" dirty="0"/>
        </a:p>
      </dgm:t>
    </dgm:pt>
    <dgm:pt modelId="{A8B75B18-DEEE-40E7-9A2B-E7B5642336DA}" type="parTrans" cxnId="{2551A658-9839-42C4-A746-79C2E7CF7219}">
      <dgm:prSet/>
      <dgm:spPr/>
      <dgm:t>
        <a:bodyPr/>
        <a:lstStyle/>
        <a:p>
          <a:endParaRPr lang="en-US"/>
        </a:p>
      </dgm:t>
    </dgm:pt>
    <dgm:pt modelId="{9916F4C9-43C0-4C5A-A172-23372F850D81}" type="sibTrans" cxnId="{2551A658-9839-42C4-A746-79C2E7CF7219}">
      <dgm:prSet/>
      <dgm:spPr/>
      <dgm:t>
        <a:bodyPr/>
        <a:lstStyle/>
        <a:p>
          <a:endParaRPr lang="en-US"/>
        </a:p>
      </dgm:t>
    </dgm:pt>
    <dgm:pt modelId="{15EF31AA-3E7A-4BCE-990D-8D8BE4419920}">
      <dgm:prSet phldrT="[Text]"/>
      <dgm:spPr/>
      <dgm:t>
        <a:bodyPr/>
        <a:lstStyle/>
        <a:p>
          <a:r>
            <a:rPr lang="en-US" dirty="0" smtClean="0"/>
            <a:t>[Parse Data]</a:t>
          </a:r>
          <a:endParaRPr lang="en-US" dirty="0"/>
        </a:p>
      </dgm:t>
    </dgm:pt>
    <dgm:pt modelId="{4F32861B-6DE9-4D0A-B015-F6703DCB967C}" type="parTrans" cxnId="{A14BB89D-40CF-48FE-B288-F8F316CB9184}">
      <dgm:prSet/>
      <dgm:spPr/>
      <dgm:t>
        <a:bodyPr/>
        <a:lstStyle/>
        <a:p>
          <a:endParaRPr lang="en-US"/>
        </a:p>
      </dgm:t>
    </dgm:pt>
    <dgm:pt modelId="{C57A6A2D-8EC0-4B82-99EC-B6ED0946EBCB}" type="sibTrans" cxnId="{A14BB89D-40CF-48FE-B288-F8F316CB9184}">
      <dgm:prSet/>
      <dgm:spPr/>
      <dgm:t>
        <a:bodyPr/>
        <a:lstStyle/>
        <a:p>
          <a:endParaRPr lang="en-US"/>
        </a:p>
      </dgm:t>
    </dgm:pt>
    <dgm:pt modelId="{94F8F31B-16B7-4E9E-9BAD-5402B813F66C}">
      <dgm:prSet phldrT="[Text]"/>
      <dgm:spPr/>
      <dgm:t>
        <a:bodyPr/>
        <a:lstStyle/>
        <a:p>
          <a:r>
            <a:rPr lang="en-US" dirty="0" smtClean="0"/>
            <a:t> [Train Tree] </a:t>
          </a:r>
          <a:endParaRPr lang="en-US" dirty="0"/>
        </a:p>
      </dgm:t>
    </dgm:pt>
    <dgm:pt modelId="{42AFE996-60E6-45B0-BBF2-07A78EF79FFB}" type="parTrans" cxnId="{41E8E0E1-2BD9-4357-B04A-FB744DDD2789}">
      <dgm:prSet/>
      <dgm:spPr/>
      <dgm:t>
        <a:bodyPr/>
        <a:lstStyle/>
        <a:p>
          <a:endParaRPr lang="en-US"/>
        </a:p>
      </dgm:t>
    </dgm:pt>
    <dgm:pt modelId="{1F131ACD-AC98-4324-849B-32F8C99FB7AF}" type="sibTrans" cxnId="{41E8E0E1-2BD9-4357-B04A-FB744DDD2789}">
      <dgm:prSet/>
      <dgm:spPr/>
      <dgm:t>
        <a:bodyPr/>
        <a:lstStyle/>
        <a:p>
          <a:endParaRPr lang="en-US"/>
        </a:p>
      </dgm:t>
    </dgm:pt>
    <dgm:pt modelId="{D8AD9145-9BD7-428F-81C9-EDC69226F05B}">
      <dgm:prSet/>
      <dgm:spPr/>
      <dgm:t>
        <a:bodyPr/>
        <a:lstStyle/>
        <a:p>
          <a:r>
            <a:rPr lang="en-US" dirty="0" smtClean="0"/>
            <a:t>[Generate DOT] </a:t>
          </a:r>
          <a:endParaRPr lang="en-US" dirty="0"/>
        </a:p>
      </dgm:t>
    </dgm:pt>
    <dgm:pt modelId="{70EE2A40-6F5F-4F1B-B4D3-7393A745B947}" type="parTrans" cxnId="{460949AD-7CAB-413D-B1E7-805AF8A96C62}">
      <dgm:prSet/>
      <dgm:spPr/>
      <dgm:t>
        <a:bodyPr/>
        <a:lstStyle/>
        <a:p>
          <a:endParaRPr lang="en-US"/>
        </a:p>
      </dgm:t>
    </dgm:pt>
    <dgm:pt modelId="{FAACE1FD-7A23-4330-844E-1A698E561721}" type="sibTrans" cxnId="{460949AD-7CAB-413D-B1E7-805AF8A96C62}">
      <dgm:prSet/>
      <dgm:spPr/>
      <dgm:t>
        <a:bodyPr/>
        <a:lstStyle/>
        <a:p>
          <a:endParaRPr lang="en-US"/>
        </a:p>
      </dgm:t>
    </dgm:pt>
    <dgm:pt modelId="{76157BEB-DE34-49CE-AC74-714C318A41B6}">
      <dgm:prSet/>
      <dgm:spPr/>
      <dgm:t>
        <a:bodyPr/>
        <a:lstStyle/>
        <a:p>
          <a:r>
            <a:rPr lang="en-US" dirty="0" smtClean="0"/>
            <a:t>[Render Tree]</a:t>
          </a:r>
          <a:endParaRPr lang="en-US" dirty="0"/>
        </a:p>
      </dgm:t>
    </dgm:pt>
    <dgm:pt modelId="{A3EB0854-6BC9-4739-8837-3583294BFA70}" type="parTrans" cxnId="{F597B8FB-E999-456A-BF7B-8B1F47318388}">
      <dgm:prSet/>
      <dgm:spPr/>
      <dgm:t>
        <a:bodyPr/>
        <a:lstStyle/>
        <a:p>
          <a:endParaRPr lang="en-US"/>
        </a:p>
      </dgm:t>
    </dgm:pt>
    <dgm:pt modelId="{08802383-C22E-4A77-93D3-ABC13D4599F0}" type="sibTrans" cxnId="{F597B8FB-E999-456A-BF7B-8B1F47318388}">
      <dgm:prSet/>
      <dgm:spPr/>
      <dgm:t>
        <a:bodyPr/>
        <a:lstStyle/>
        <a:p>
          <a:endParaRPr lang="en-US"/>
        </a:p>
      </dgm:t>
    </dgm:pt>
    <dgm:pt modelId="{95093B3D-8DF4-4B84-9093-F263D2D18D19}" type="pres">
      <dgm:prSet presAssocID="{7C6667CF-8541-4BC8-B133-D40B78DDAFCC}" presName="Name0" presStyleCnt="0">
        <dgm:presLayoutVars>
          <dgm:dir/>
          <dgm:resizeHandles val="exact"/>
        </dgm:presLayoutVars>
      </dgm:prSet>
      <dgm:spPr/>
    </dgm:pt>
    <dgm:pt modelId="{92CC2E35-C7D9-4199-A729-F78D6D140EC1}" type="pres">
      <dgm:prSet presAssocID="{B52B9C97-3841-416C-9DE3-CA554B751FB0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E0AA96-6D95-4110-8204-8ED3899D0650}" type="pres">
      <dgm:prSet presAssocID="{9916F4C9-43C0-4C5A-A172-23372F850D81}" presName="sibTrans" presStyleLbl="sibTrans2D1" presStyleIdx="0" presStyleCnt="4"/>
      <dgm:spPr/>
      <dgm:t>
        <a:bodyPr/>
        <a:lstStyle/>
        <a:p>
          <a:endParaRPr lang="en-US"/>
        </a:p>
      </dgm:t>
    </dgm:pt>
    <dgm:pt modelId="{6437F7BC-CAE6-4CA8-AFDB-1EA2AFFE4877}" type="pres">
      <dgm:prSet presAssocID="{9916F4C9-43C0-4C5A-A172-23372F850D81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983B59E0-477A-457E-BA27-E4B1BEB9884F}" type="pres">
      <dgm:prSet presAssocID="{15EF31AA-3E7A-4BCE-990D-8D8BE4419920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98A4906-1E66-4675-829C-DC013209FA30}" type="pres">
      <dgm:prSet presAssocID="{C57A6A2D-8EC0-4B82-99EC-B6ED0946EBCB}" presName="sibTrans" presStyleLbl="sibTrans2D1" presStyleIdx="1" presStyleCnt="4"/>
      <dgm:spPr/>
      <dgm:t>
        <a:bodyPr/>
        <a:lstStyle/>
        <a:p>
          <a:endParaRPr lang="en-US"/>
        </a:p>
      </dgm:t>
    </dgm:pt>
    <dgm:pt modelId="{9AECF956-598D-4BDC-B99E-F87517A6D3FB}" type="pres">
      <dgm:prSet presAssocID="{C57A6A2D-8EC0-4B82-99EC-B6ED0946EBCB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312FC74C-77E1-4208-90CE-9383EFB942F9}" type="pres">
      <dgm:prSet presAssocID="{94F8F31B-16B7-4E9E-9BAD-5402B813F66C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4372FE-4388-4A65-A3AC-A80ED1DAA3D2}" type="pres">
      <dgm:prSet presAssocID="{1F131ACD-AC98-4324-849B-32F8C99FB7AF}" presName="sibTrans" presStyleLbl="sibTrans2D1" presStyleIdx="2" presStyleCnt="4"/>
      <dgm:spPr/>
      <dgm:t>
        <a:bodyPr/>
        <a:lstStyle/>
        <a:p>
          <a:endParaRPr lang="en-US"/>
        </a:p>
      </dgm:t>
    </dgm:pt>
    <dgm:pt modelId="{E7403E0B-C6DC-47E2-91BE-5A651D239BF3}" type="pres">
      <dgm:prSet presAssocID="{1F131ACD-AC98-4324-849B-32F8C99FB7AF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E6D11441-94EE-4DB2-A18E-3B974EBC0567}" type="pres">
      <dgm:prSet presAssocID="{D8AD9145-9BD7-428F-81C9-EDC69226F05B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187786-C946-43AD-8A8D-9013EE48ED91}" type="pres">
      <dgm:prSet presAssocID="{FAACE1FD-7A23-4330-844E-1A698E561721}" presName="sibTrans" presStyleLbl="sibTrans2D1" presStyleIdx="3" presStyleCnt="4"/>
      <dgm:spPr/>
      <dgm:t>
        <a:bodyPr/>
        <a:lstStyle/>
        <a:p>
          <a:endParaRPr lang="en-US"/>
        </a:p>
      </dgm:t>
    </dgm:pt>
    <dgm:pt modelId="{40BB2C46-A4D5-417C-B411-1DAEFF44A208}" type="pres">
      <dgm:prSet presAssocID="{FAACE1FD-7A23-4330-844E-1A698E561721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55DF9A7E-9D78-4D96-ADA3-925B26B61B7B}" type="pres">
      <dgm:prSet presAssocID="{76157BEB-DE34-49CE-AC74-714C318A41B6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22F3358-0082-453B-B2DA-C33396A9FD73}" type="presOf" srcId="{76157BEB-DE34-49CE-AC74-714C318A41B6}" destId="{55DF9A7E-9D78-4D96-ADA3-925B26B61B7B}" srcOrd="0" destOrd="0" presId="urn:microsoft.com/office/officeart/2005/8/layout/process1"/>
    <dgm:cxn modelId="{A14BB89D-40CF-48FE-B288-F8F316CB9184}" srcId="{7C6667CF-8541-4BC8-B133-D40B78DDAFCC}" destId="{15EF31AA-3E7A-4BCE-990D-8D8BE4419920}" srcOrd="1" destOrd="0" parTransId="{4F32861B-6DE9-4D0A-B015-F6703DCB967C}" sibTransId="{C57A6A2D-8EC0-4B82-99EC-B6ED0946EBCB}"/>
    <dgm:cxn modelId="{425C3F78-C8D7-4614-BBDE-F083DCEFFF6D}" type="presOf" srcId="{1F131ACD-AC98-4324-849B-32F8C99FB7AF}" destId="{614372FE-4388-4A65-A3AC-A80ED1DAA3D2}" srcOrd="0" destOrd="0" presId="urn:microsoft.com/office/officeart/2005/8/layout/process1"/>
    <dgm:cxn modelId="{813B18A4-BABA-4E1E-AAB4-CAA829C5120F}" type="presOf" srcId="{1F131ACD-AC98-4324-849B-32F8C99FB7AF}" destId="{E7403E0B-C6DC-47E2-91BE-5A651D239BF3}" srcOrd="1" destOrd="0" presId="urn:microsoft.com/office/officeart/2005/8/layout/process1"/>
    <dgm:cxn modelId="{77ADE82C-CCF8-4800-8E4A-7B85FAE8D24A}" type="presOf" srcId="{C57A6A2D-8EC0-4B82-99EC-B6ED0946EBCB}" destId="{9AECF956-598D-4BDC-B99E-F87517A6D3FB}" srcOrd="1" destOrd="0" presId="urn:microsoft.com/office/officeart/2005/8/layout/process1"/>
    <dgm:cxn modelId="{AF561524-30CF-4947-8713-0B78DD97F2D6}" type="presOf" srcId="{94F8F31B-16B7-4E9E-9BAD-5402B813F66C}" destId="{312FC74C-77E1-4208-90CE-9383EFB942F9}" srcOrd="0" destOrd="0" presId="urn:microsoft.com/office/officeart/2005/8/layout/process1"/>
    <dgm:cxn modelId="{41E8E0E1-2BD9-4357-B04A-FB744DDD2789}" srcId="{7C6667CF-8541-4BC8-B133-D40B78DDAFCC}" destId="{94F8F31B-16B7-4E9E-9BAD-5402B813F66C}" srcOrd="2" destOrd="0" parTransId="{42AFE996-60E6-45B0-BBF2-07A78EF79FFB}" sibTransId="{1F131ACD-AC98-4324-849B-32F8C99FB7AF}"/>
    <dgm:cxn modelId="{479B0032-24F7-4B90-B269-B5621024BA63}" type="presOf" srcId="{C57A6A2D-8EC0-4B82-99EC-B6ED0946EBCB}" destId="{698A4906-1E66-4675-829C-DC013209FA30}" srcOrd="0" destOrd="0" presId="urn:microsoft.com/office/officeart/2005/8/layout/process1"/>
    <dgm:cxn modelId="{A55B9CFD-565E-4FCD-B37C-995837C1C6C4}" type="presOf" srcId="{7C6667CF-8541-4BC8-B133-D40B78DDAFCC}" destId="{95093B3D-8DF4-4B84-9093-F263D2D18D19}" srcOrd="0" destOrd="0" presId="urn:microsoft.com/office/officeart/2005/8/layout/process1"/>
    <dgm:cxn modelId="{9698313F-84F5-4317-AFA6-21DECF542FB9}" type="presOf" srcId="{9916F4C9-43C0-4C5A-A172-23372F850D81}" destId="{6437F7BC-CAE6-4CA8-AFDB-1EA2AFFE4877}" srcOrd="1" destOrd="0" presId="urn:microsoft.com/office/officeart/2005/8/layout/process1"/>
    <dgm:cxn modelId="{460949AD-7CAB-413D-B1E7-805AF8A96C62}" srcId="{7C6667CF-8541-4BC8-B133-D40B78DDAFCC}" destId="{D8AD9145-9BD7-428F-81C9-EDC69226F05B}" srcOrd="3" destOrd="0" parTransId="{70EE2A40-6F5F-4F1B-B4D3-7393A745B947}" sibTransId="{FAACE1FD-7A23-4330-844E-1A698E561721}"/>
    <dgm:cxn modelId="{3956CA49-6CF7-4BAE-B063-774967833997}" type="presOf" srcId="{B52B9C97-3841-416C-9DE3-CA554B751FB0}" destId="{92CC2E35-C7D9-4199-A729-F78D6D140EC1}" srcOrd="0" destOrd="0" presId="urn:microsoft.com/office/officeart/2005/8/layout/process1"/>
    <dgm:cxn modelId="{0CB76BD2-2AFE-4B1A-8C13-04925EDBC476}" type="presOf" srcId="{FAACE1FD-7A23-4330-844E-1A698E561721}" destId="{40BB2C46-A4D5-417C-B411-1DAEFF44A208}" srcOrd="1" destOrd="0" presId="urn:microsoft.com/office/officeart/2005/8/layout/process1"/>
    <dgm:cxn modelId="{1C2DC4D1-CB17-4AB8-96FB-665D26CC6239}" type="presOf" srcId="{FAACE1FD-7A23-4330-844E-1A698E561721}" destId="{08187786-C946-43AD-8A8D-9013EE48ED91}" srcOrd="0" destOrd="0" presId="urn:microsoft.com/office/officeart/2005/8/layout/process1"/>
    <dgm:cxn modelId="{F597B8FB-E999-456A-BF7B-8B1F47318388}" srcId="{7C6667CF-8541-4BC8-B133-D40B78DDAFCC}" destId="{76157BEB-DE34-49CE-AC74-714C318A41B6}" srcOrd="4" destOrd="0" parTransId="{A3EB0854-6BC9-4739-8837-3583294BFA70}" sibTransId="{08802383-C22E-4A77-93D3-ABC13D4599F0}"/>
    <dgm:cxn modelId="{5BFB15EC-AE59-4F9A-AFF9-2C89257020A0}" type="presOf" srcId="{9916F4C9-43C0-4C5A-A172-23372F850D81}" destId="{CAE0AA96-6D95-4110-8204-8ED3899D0650}" srcOrd="0" destOrd="0" presId="urn:microsoft.com/office/officeart/2005/8/layout/process1"/>
    <dgm:cxn modelId="{3BBE502B-ABA6-457A-B051-CFECACAF71D6}" type="presOf" srcId="{15EF31AA-3E7A-4BCE-990D-8D8BE4419920}" destId="{983B59E0-477A-457E-BA27-E4B1BEB9884F}" srcOrd="0" destOrd="0" presId="urn:microsoft.com/office/officeart/2005/8/layout/process1"/>
    <dgm:cxn modelId="{2C5E0114-9E31-44C5-BBD6-126EA9B489AE}" type="presOf" srcId="{D8AD9145-9BD7-428F-81C9-EDC69226F05B}" destId="{E6D11441-94EE-4DB2-A18E-3B974EBC0567}" srcOrd="0" destOrd="0" presId="urn:microsoft.com/office/officeart/2005/8/layout/process1"/>
    <dgm:cxn modelId="{2551A658-9839-42C4-A746-79C2E7CF7219}" srcId="{7C6667CF-8541-4BC8-B133-D40B78DDAFCC}" destId="{B52B9C97-3841-416C-9DE3-CA554B751FB0}" srcOrd="0" destOrd="0" parTransId="{A8B75B18-DEEE-40E7-9A2B-E7B5642336DA}" sibTransId="{9916F4C9-43C0-4C5A-A172-23372F850D81}"/>
    <dgm:cxn modelId="{2B383763-9962-4EF2-801F-8F9A1F75D35C}" type="presParOf" srcId="{95093B3D-8DF4-4B84-9093-F263D2D18D19}" destId="{92CC2E35-C7D9-4199-A729-F78D6D140EC1}" srcOrd="0" destOrd="0" presId="urn:microsoft.com/office/officeart/2005/8/layout/process1"/>
    <dgm:cxn modelId="{5B0D8285-735F-41B6-9134-FF409E442843}" type="presParOf" srcId="{95093B3D-8DF4-4B84-9093-F263D2D18D19}" destId="{CAE0AA96-6D95-4110-8204-8ED3899D0650}" srcOrd="1" destOrd="0" presId="urn:microsoft.com/office/officeart/2005/8/layout/process1"/>
    <dgm:cxn modelId="{A4F154CD-4994-4752-85BA-198E3C037DBF}" type="presParOf" srcId="{CAE0AA96-6D95-4110-8204-8ED3899D0650}" destId="{6437F7BC-CAE6-4CA8-AFDB-1EA2AFFE4877}" srcOrd="0" destOrd="0" presId="urn:microsoft.com/office/officeart/2005/8/layout/process1"/>
    <dgm:cxn modelId="{FC91C37C-6D3B-456E-87F9-03961E842D39}" type="presParOf" srcId="{95093B3D-8DF4-4B84-9093-F263D2D18D19}" destId="{983B59E0-477A-457E-BA27-E4B1BEB9884F}" srcOrd="2" destOrd="0" presId="urn:microsoft.com/office/officeart/2005/8/layout/process1"/>
    <dgm:cxn modelId="{AE2C1D01-A668-4626-B50E-165CA9F207FC}" type="presParOf" srcId="{95093B3D-8DF4-4B84-9093-F263D2D18D19}" destId="{698A4906-1E66-4675-829C-DC013209FA30}" srcOrd="3" destOrd="0" presId="urn:microsoft.com/office/officeart/2005/8/layout/process1"/>
    <dgm:cxn modelId="{601D41BE-71FA-46DF-9DC5-495594A50752}" type="presParOf" srcId="{698A4906-1E66-4675-829C-DC013209FA30}" destId="{9AECF956-598D-4BDC-B99E-F87517A6D3FB}" srcOrd="0" destOrd="0" presId="urn:microsoft.com/office/officeart/2005/8/layout/process1"/>
    <dgm:cxn modelId="{BF5BC04E-58D2-4E42-B1B3-20D1B9EA3DBC}" type="presParOf" srcId="{95093B3D-8DF4-4B84-9093-F263D2D18D19}" destId="{312FC74C-77E1-4208-90CE-9383EFB942F9}" srcOrd="4" destOrd="0" presId="urn:microsoft.com/office/officeart/2005/8/layout/process1"/>
    <dgm:cxn modelId="{C58CC40D-F85B-460C-BB30-470C6B97139B}" type="presParOf" srcId="{95093B3D-8DF4-4B84-9093-F263D2D18D19}" destId="{614372FE-4388-4A65-A3AC-A80ED1DAA3D2}" srcOrd="5" destOrd="0" presId="urn:microsoft.com/office/officeart/2005/8/layout/process1"/>
    <dgm:cxn modelId="{7F6D4930-F33C-4786-AF12-CC91ECB22AD5}" type="presParOf" srcId="{614372FE-4388-4A65-A3AC-A80ED1DAA3D2}" destId="{E7403E0B-C6DC-47E2-91BE-5A651D239BF3}" srcOrd="0" destOrd="0" presId="urn:microsoft.com/office/officeart/2005/8/layout/process1"/>
    <dgm:cxn modelId="{FCAF392F-3DA3-4E96-BDCC-3AFFE7AD696E}" type="presParOf" srcId="{95093B3D-8DF4-4B84-9093-F263D2D18D19}" destId="{E6D11441-94EE-4DB2-A18E-3B974EBC0567}" srcOrd="6" destOrd="0" presId="urn:microsoft.com/office/officeart/2005/8/layout/process1"/>
    <dgm:cxn modelId="{AE420BD9-FEC7-4C98-98DF-C1ECFCBAB875}" type="presParOf" srcId="{95093B3D-8DF4-4B84-9093-F263D2D18D19}" destId="{08187786-C946-43AD-8A8D-9013EE48ED91}" srcOrd="7" destOrd="0" presId="urn:microsoft.com/office/officeart/2005/8/layout/process1"/>
    <dgm:cxn modelId="{455C431A-C256-4413-94B0-8ABE464177D5}" type="presParOf" srcId="{08187786-C946-43AD-8A8D-9013EE48ED91}" destId="{40BB2C46-A4D5-417C-B411-1DAEFF44A208}" srcOrd="0" destOrd="0" presId="urn:microsoft.com/office/officeart/2005/8/layout/process1"/>
    <dgm:cxn modelId="{655DAD2D-1961-4EE9-BD8F-970A8580AC66}" type="presParOf" srcId="{95093B3D-8DF4-4B84-9093-F263D2D18D19}" destId="{55DF9A7E-9D78-4D96-ADA3-925B26B61B7B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C340B48-D4BD-43E0-859C-1EA775D89170}" type="doc">
      <dgm:prSet loTypeId="urn:microsoft.com/office/officeart/2005/8/layout/list1" loCatId="list" qsTypeId="urn:microsoft.com/office/officeart/2005/8/quickstyle/simple3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82AEFCC-379B-490A-A4A1-4D686F4BE0E6}">
      <dgm:prSet phldrT="[Text]"/>
      <dgm:spPr/>
      <dgm:t>
        <a:bodyPr/>
        <a:lstStyle/>
        <a:p>
          <a:r>
            <a:rPr lang="en-US" dirty="0" smtClean="0"/>
            <a:t>J48 Tree</a:t>
          </a:r>
          <a:endParaRPr lang="en-US" dirty="0"/>
        </a:p>
      </dgm:t>
    </dgm:pt>
    <dgm:pt modelId="{8EAE686E-7C2F-4A42-9935-EC3ED9370E21}" type="parTrans" cxnId="{4783261A-99B4-4C66-A9A5-B457DD8EBE89}">
      <dgm:prSet/>
      <dgm:spPr/>
      <dgm:t>
        <a:bodyPr/>
        <a:lstStyle/>
        <a:p>
          <a:endParaRPr lang="en-US"/>
        </a:p>
      </dgm:t>
    </dgm:pt>
    <dgm:pt modelId="{E687B9EF-906D-4600-9AA3-734F2FE64308}" type="sibTrans" cxnId="{4783261A-99B4-4C66-A9A5-B457DD8EBE89}">
      <dgm:prSet/>
      <dgm:spPr/>
      <dgm:t>
        <a:bodyPr/>
        <a:lstStyle/>
        <a:p>
          <a:endParaRPr lang="en-US"/>
        </a:p>
      </dgm:t>
    </dgm:pt>
    <dgm:pt modelId="{0A4CE0FE-97A9-4ABB-9C27-5EF0FFC589B9}">
      <dgm:prSet phldrT="[Text]"/>
      <dgm:spPr/>
      <dgm:t>
        <a:bodyPr/>
        <a:lstStyle/>
        <a:p>
          <a:r>
            <a:rPr lang="en-US" dirty="0" err="1" smtClean="0"/>
            <a:t>REPTree</a:t>
          </a:r>
          <a:endParaRPr lang="en-US" dirty="0"/>
        </a:p>
      </dgm:t>
    </dgm:pt>
    <dgm:pt modelId="{869A397A-7C95-43B9-96A4-147840E88DE4}" type="parTrans" cxnId="{6D18025B-4742-4754-A083-9912FC4F3269}">
      <dgm:prSet/>
      <dgm:spPr/>
      <dgm:t>
        <a:bodyPr/>
        <a:lstStyle/>
        <a:p>
          <a:endParaRPr lang="en-US"/>
        </a:p>
      </dgm:t>
    </dgm:pt>
    <dgm:pt modelId="{19195DF6-4FA2-4545-B1F8-F2EC5369F7B7}" type="sibTrans" cxnId="{6D18025B-4742-4754-A083-9912FC4F3269}">
      <dgm:prSet/>
      <dgm:spPr/>
      <dgm:t>
        <a:bodyPr/>
        <a:lstStyle/>
        <a:p>
          <a:endParaRPr lang="en-US"/>
        </a:p>
      </dgm:t>
    </dgm:pt>
    <dgm:pt modelId="{AB0EEB2B-8EF8-46E7-A510-5C1B0450E41B}">
      <dgm:prSet phldrT="[Text]"/>
      <dgm:spPr/>
      <dgm:t>
        <a:bodyPr/>
        <a:lstStyle/>
        <a:p>
          <a:r>
            <a:rPr lang="en-US" dirty="0" smtClean="0"/>
            <a:t>Decision Stump</a:t>
          </a:r>
          <a:endParaRPr lang="en-US" dirty="0"/>
        </a:p>
      </dgm:t>
    </dgm:pt>
    <dgm:pt modelId="{7F0CEC22-961E-4CF2-8344-91A7D375DEC7}" type="parTrans" cxnId="{5EA6B898-1FB6-4555-A79A-755F579B56B6}">
      <dgm:prSet/>
      <dgm:spPr/>
      <dgm:t>
        <a:bodyPr/>
        <a:lstStyle/>
        <a:p>
          <a:endParaRPr lang="en-US"/>
        </a:p>
      </dgm:t>
    </dgm:pt>
    <dgm:pt modelId="{432D0DC2-42D3-43BC-82DE-ECB041D80E8B}" type="sibTrans" cxnId="{5EA6B898-1FB6-4555-A79A-755F579B56B6}">
      <dgm:prSet/>
      <dgm:spPr/>
      <dgm:t>
        <a:bodyPr/>
        <a:lstStyle/>
        <a:p>
          <a:endParaRPr lang="en-US"/>
        </a:p>
      </dgm:t>
    </dgm:pt>
    <dgm:pt modelId="{72F74AC3-2F6A-4BB9-B7EE-2FA3720A73E2}">
      <dgm:prSet/>
      <dgm:spPr/>
      <dgm:t>
        <a:bodyPr/>
        <a:lstStyle/>
        <a:p>
          <a:r>
            <a:rPr lang="en-US" dirty="0" smtClean="0"/>
            <a:t>Random Forest</a:t>
          </a:r>
          <a:endParaRPr lang="en-US" dirty="0"/>
        </a:p>
      </dgm:t>
    </dgm:pt>
    <dgm:pt modelId="{223E4775-AC90-4840-A741-952B0636D8DB}" type="parTrans" cxnId="{53B9EF4C-5FCF-4108-9E96-ADCDE71637B7}">
      <dgm:prSet/>
      <dgm:spPr/>
      <dgm:t>
        <a:bodyPr/>
        <a:lstStyle/>
        <a:p>
          <a:endParaRPr lang="en-US"/>
        </a:p>
      </dgm:t>
    </dgm:pt>
    <dgm:pt modelId="{BB4C3B21-7602-4BB7-8FB3-BD8C16DDBF3F}" type="sibTrans" cxnId="{53B9EF4C-5FCF-4108-9E96-ADCDE71637B7}">
      <dgm:prSet/>
      <dgm:spPr/>
      <dgm:t>
        <a:bodyPr/>
        <a:lstStyle/>
        <a:p>
          <a:endParaRPr lang="en-US"/>
        </a:p>
      </dgm:t>
    </dgm:pt>
    <dgm:pt modelId="{DC28790F-950E-4F17-A496-3983C1BAF625}">
      <dgm:prSet/>
      <dgm:spPr/>
      <dgm:t>
        <a:bodyPr/>
        <a:lstStyle/>
        <a:p>
          <a:r>
            <a:rPr lang="en-US" smtClean="0"/>
            <a:t>LMT</a:t>
          </a:r>
          <a:endParaRPr lang="en-US" dirty="0" smtClean="0"/>
        </a:p>
      </dgm:t>
    </dgm:pt>
    <dgm:pt modelId="{8B0A0D30-014C-46D6-88B9-70396AB8DD3B}" type="parTrans" cxnId="{282CCD2B-3C47-4CDB-A471-33E29108F551}">
      <dgm:prSet/>
      <dgm:spPr/>
      <dgm:t>
        <a:bodyPr/>
        <a:lstStyle/>
        <a:p>
          <a:endParaRPr lang="en-US"/>
        </a:p>
      </dgm:t>
    </dgm:pt>
    <dgm:pt modelId="{3A032912-9B87-4A56-82D8-8F5107B5F00F}" type="sibTrans" cxnId="{282CCD2B-3C47-4CDB-A471-33E29108F551}">
      <dgm:prSet/>
      <dgm:spPr/>
      <dgm:t>
        <a:bodyPr/>
        <a:lstStyle/>
        <a:p>
          <a:endParaRPr lang="en-US"/>
        </a:p>
      </dgm:t>
    </dgm:pt>
    <dgm:pt modelId="{B1CC5337-BB08-4FC8-8285-EAE0737E9240}" type="pres">
      <dgm:prSet presAssocID="{0C340B48-D4BD-43E0-859C-1EA775D89170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106D974-4C80-409B-A2A7-073D9EED0787}" type="pres">
      <dgm:prSet presAssocID="{782AEFCC-379B-490A-A4A1-4D686F4BE0E6}" presName="parentLin" presStyleCnt="0"/>
      <dgm:spPr/>
    </dgm:pt>
    <dgm:pt modelId="{CA578644-EB23-454A-85A0-FB514F98D4F7}" type="pres">
      <dgm:prSet presAssocID="{782AEFCC-379B-490A-A4A1-4D686F4BE0E6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5CD3E870-E50F-4744-818D-C39137D7DE98}" type="pres">
      <dgm:prSet presAssocID="{782AEFCC-379B-490A-A4A1-4D686F4BE0E6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25414A5-6B13-4951-BC60-C30D01383288}" type="pres">
      <dgm:prSet presAssocID="{782AEFCC-379B-490A-A4A1-4D686F4BE0E6}" presName="negativeSpace" presStyleCnt="0"/>
      <dgm:spPr/>
    </dgm:pt>
    <dgm:pt modelId="{2A5DC2BE-1A2D-468D-8DD5-14CEC5A3A169}" type="pres">
      <dgm:prSet presAssocID="{782AEFCC-379B-490A-A4A1-4D686F4BE0E6}" presName="childText" presStyleLbl="conFgAcc1" presStyleIdx="0" presStyleCnt="5">
        <dgm:presLayoutVars>
          <dgm:bulletEnabled val="1"/>
        </dgm:presLayoutVars>
      </dgm:prSet>
      <dgm:spPr/>
    </dgm:pt>
    <dgm:pt modelId="{9E529FA9-1383-4FCD-A8A7-CE1EF67A0628}" type="pres">
      <dgm:prSet presAssocID="{E687B9EF-906D-4600-9AA3-734F2FE64308}" presName="spaceBetweenRectangles" presStyleCnt="0"/>
      <dgm:spPr/>
    </dgm:pt>
    <dgm:pt modelId="{8126F8AC-C0C9-4D82-A147-75D7C57D65DF}" type="pres">
      <dgm:prSet presAssocID="{0A4CE0FE-97A9-4ABB-9C27-5EF0FFC589B9}" presName="parentLin" presStyleCnt="0"/>
      <dgm:spPr/>
    </dgm:pt>
    <dgm:pt modelId="{3C32C3E8-AB03-4CE7-A217-441B1CA6F316}" type="pres">
      <dgm:prSet presAssocID="{0A4CE0FE-97A9-4ABB-9C27-5EF0FFC589B9}" presName="parentLeftMargin" presStyleLbl="node1" presStyleIdx="0" presStyleCnt="5"/>
      <dgm:spPr/>
      <dgm:t>
        <a:bodyPr/>
        <a:lstStyle/>
        <a:p>
          <a:endParaRPr lang="en-US"/>
        </a:p>
      </dgm:t>
    </dgm:pt>
    <dgm:pt modelId="{EBFD8618-2BCE-4EAA-9789-8679A681CECB}" type="pres">
      <dgm:prSet presAssocID="{0A4CE0FE-97A9-4ABB-9C27-5EF0FFC589B9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978C4F1-D29F-4106-A2B6-352B04ADB0C7}" type="pres">
      <dgm:prSet presAssocID="{0A4CE0FE-97A9-4ABB-9C27-5EF0FFC589B9}" presName="negativeSpace" presStyleCnt="0"/>
      <dgm:spPr/>
    </dgm:pt>
    <dgm:pt modelId="{93D735F8-4E32-4CE8-BFBF-BAD7BF66065E}" type="pres">
      <dgm:prSet presAssocID="{0A4CE0FE-97A9-4ABB-9C27-5EF0FFC589B9}" presName="childText" presStyleLbl="conFgAcc1" presStyleIdx="1" presStyleCnt="5">
        <dgm:presLayoutVars>
          <dgm:bulletEnabled val="1"/>
        </dgm:presLayoutVars>
      </dgm:prSet>
      <dgm:spPr/>
    </dgm:pt>
    <dgm:pt modelId="{13669B29-57F6-4228-9A1C-49D0D9543B3A}" type="pres">
      <dgm:prSet presAssocID="{19195DF6-4FA2-4545-B1F8-F2EC5369F7B7}" presName="spaceBetweenRectangles" presStyleCnt="0"/>
      <dgm:spPr/>
    </dgm:pt>
    <dgm:pt modelId="{7A598936-0F40-468A-AE09-D9C2AC113184}" type="pres">
      <dgm:prSet presAssocID="{AB0EEB2B-8EF8-46E7-A510-5C1B0450E41B}" presName="parentLin" presStyleCnt="0"/>
      <dgm:spPr/>
    </dgm:pt>
    <dgm:pt modelId="{2201DC9F-C15C-4740-994D-A195CB98BC32}" type="pres">
      <dgm:prSet presAssocID="{AB0EEB2B-8EF8-46E7-A510-5C1B0450E41B}" presName="parentLeftMargin" presStyleLbl="node1" presStyleIdx="1" presStyleCnt="5"/>
      <dgm:spPr/>
      <dgm:t>
        <a:bodyPr/>
        <a:lstStyle/>
        <a:p>
          <a:endParaRPr lang="en-US"/>
        </a:p>
      </dgm:t>
    </dgm:pt>
    <dgm:pt modelId="{D0C32835-59C6-43B2-9EE5-0EBE69F2FB6E}" type="pres">
      <dgm:prSet presAssocID="{AB0EEB2B-8EF8-46E7-A510-5C1B0450E41B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4CF413-422D-4D07-8A3F-35A67657E12C}" type="pres">
      <dgm:prSet presAssocID="{AB0EEB2B-8EF8-46E7-A510-5C1B0450E41B}" presName="negativeSpace" presStyleCnt="0"/>
      <dgm:spPr/>
    </dgm:pt>
    <dgm:pt modelId="{E1191E1A-B449-4C6A-A3FE-AB980E5C9A33}" type="pres">
      <dgm:prSet presAssocID="{AB0EEB2B-8EF8-46E7-A510-5C1B0450E41B}" presName="childText" presStyleLbl="conFgAcc1" presStyleIdx="2" presStyleCnt="5">
        <dgm:presLayoutVars>
          <dgm:bulletEnabled val="1"/>
        </dgm:presLayoutVars>
      </dgm:prSet>
      <dgm:spPr/>
    </dgm:pt>
    <dgm:pt modelId="{91874B84-559D-4CB5-9F24-1C7DA34E1A2E}" type="pres">
      <dgm:prSet presAssocID="{432D0DC2-42D3-43BC-82DE-ECB041D80E8B}" presName="spaceBetweenRectangles" presStyleCnt="0"/>
      <dgm:spPr/>
    </dgm:pt>
    <dgm:pt modelId="{A98B6503-C148-42C3-BE96-32BDBEEF7BEB}" type="pres">
      <dgm:prSet presAssocID="{72F74AC3-2F6A-4BB9-B7EE-2FA3720A73E2}" presName="parentLin" presStyleCnt="0"/>
      <dgm:spPr/>
    </dgm:pt>
    <dgm:pt modelId="{99A14F7B-3587-436A-B169-2BAE2A717436}" type="pres">
      <dgm:prSet presAssocID="{72F74AC3-2F6A-4BB9-B7EE-2FA3720A73E2}" presName="parentLeftMargin" presStyleLbl="node1" presStyleIdx="2" presStyleCnt="5"/>
      <dgm:spPr/>
      <dgm:t>
        <a:bodyPr/>
        <a:lstStyle/>
        <a:p>
          <a:endParaRPr lang="en-US"/>
        </a:p>
      </dgm:t>
    </dgm:pt>
    <dgm:pt modelId="{1F050564-6CDF-4047-8516-3F0E8B8A2549}" type="pres">
      <dgm:prSet presAssocID="{72F74AC3-2F6A-4BB9-B7EE-2FA3720A73E2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DDAEEFF-2B0A-4663-B592-09C280AD4D69}" type="pres">
      <dgm:prSet presAssocID="{72F74AC3-2F6A-4BB9-B7EE-2FA3720A73E2}" presName="negativeSpace" presStyleCnt="0"/>
      <dgm:spPr/>
    </dgm:pt>
    <dgm:pt modelId="{A95B0823-D96B-46ED-AD28-31F5CA15B29C}" type="pres">
      <dgm:prSet presAssocID="{72F74AC3-2F6A-4BB9-B7EE-2FA3720A73E2}" presName="childText" presStyleLbl="conFgAcc1" presStyleIdx="3" presStyleCnt="5">
        <dgm:presLayoutVars>
          <dgm:bulletEnabled val="1"/>
        </dgm:presLayoutVars>
      </dgm:prSet>
      <dgm:spPr/>
    </dgm:pt>
    <dgm:pt modelId="{5BFE8B0A-64B2-447C-978E-F61D76404136}" type="pres">
      <dgm:prSet presAssocID="{BB4C3B21-7602-4BB7-8FB3-BD8C16DDBF3F}" presName="spaceBetweenRectangles" presStyleCnt="0"/>
      <dgm:spPr/>
    </dgm:pt>
    <dgm:pt modelId="{C458C0C0-AFC4-4A95-91CA-2D104489ED3D}" type="pres">
      <dgm:prSet presAssocID="{DC28790F-950E-4F17-A496-3983C1BAF625}" presName="parentLin" presStyleCnt="0"/>
      <dgm:spPr/>
    </dgm:pt>
    <dgm:pt modelId="{A469852F-324A-4FAD-8116-6D0BAD160B23}" type="pres">
      <dgm:prSet presAssocID="{DC28790F-950E-4F17-A496-3983C1BAF625}" presName="parentLeftMargin" presStyleLbl="node1" presStyleIdx="3" presStyleCnt="5"/>
      <dgm:spPr/>
      <dgm:t>
        <a:bodyPr/>
        <a:lstStyle/>
        <a:p>
          <a:endParaRPr lang="en-US"/>
        </a:p>
      </dgm:t>
    </dgm:pt>
    <dgm:pt modelId="{80147427-DCCE-459B-BF7E-CC3862C89801}" type="pres">
      <dgm:prSet presAssocID="{DC28790F-950E-4F17-A496-3983C1BAF625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099920-1473-43C0-AEBD-735F5698DCAF}" type="pres">
      <dgm:prSet presAssocID="{DC28790F-950E-4F17-A496-3983C1BAF625}" presName="negativeSpace" presStyleCnt="0"/>
      <dgm:spPr/>
    </dgm:pt>
    <dgm:pt modelId="{7D9F9472-E44A-4467-B993-DDF516C43354}" type="pres">
      <dgm:prSet presAssocID="{DC28790F-950E-4F17-A496-3983C1BAF625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5EA6B898-1FB6-4555-A79A-755F579B56B6}" srcId="{0C340B48-D4BD-43E0-859C-1EA775D89170}" destId="{AB0EEB2B-8EF8-46E7-A510-5C1B0450E41B}" srcOrd="2" destOrd="0" parTransId="{7F0CEC22-961E-4CF2-8344-91A7D375DEC7}" sibTransId="{432D0DC2-42D3-43BC-82DE-ECB041D80E8B}"/>
    <dgm:cxn modelId="{53B9EF4C-5FCF-4108-9E96-ADCDE71637B7}" srcId="{0C340B48-D4BD-43E0-859C-1EA775D89170}" destId="{72F74AC3-2F6A-4BB9-B7EE-2FA3720A73E2}" srcOrd="3" destOrd="0" parTransId="{223E4775-AC90-4840-A741-952B0636D8DB}" sibTransId="{BB4C3B21-7602-4BB7-8FB3-BD8C16DDBF3F}"/>
    <dgm:cxn modelId="{8E1E4B62-65CB-4623-BA02-22D5E4DA2BA3}" type="presOf" srcId="{72F74AC3-2F6A-4BB9-B7EE-2FA3720A73E2}" destId="{1F050564-6CDF-4047-8516-3F0E8B8A2549}" srcOrd="1" destOrd="0" presId="urn:microsoft.com/office/officeart/2005/8/layout/list1"/>
    <dgm:cxn modelId="{DF35F2B9-400D-4DB7-8747-F41367CAFB9B}" type="presOf" srcId="{DC28790F-950E-4F17-A496-3983C1BAF625}" destId="{80147427-DCCE-459B-BF7E-CC3862C89801}" srcOrd="1" destOrd="0" presId="urn:microsoft.com/office/officeart/2005/8/layout/list1"/>
    <dgm:cxn modelId="{0997C8D7-39B3-4CF1-892A-66432CCE5246}" type="presOf" srcId="{782AEFCC-379B-490A-A4A1-4D686F4BE0E6}" destId="{5CD3E870-E50F-4744-818D-C39137D7DE98}" srcOrd="1" destOrd="0" presId="urn:microsoft.com/office/officeart/2005/8/layout/list1"/>
    <dgm:cxn modelId="{F6CCE8E2-94A1-416D-90CE-183DA6377387}" type="presOf" srcId="{0C340B48-D4BD-43E0-859C-1EA775D89170}" destId="{B1CC5337-BB08-4FC8-8285-EAE0737E9240}" srcOrd="0" destOrd="0" presId="urn:microsoft.com/office/officeart/2005/8/layout/list1"/>
    <dgm:cxn modelId="{2B24D1AE-BDAD-46D3-B35A-C810EAD74606}" type="presOf" srcId="{0A4CE0FE-97A9-4ABB-9C27-5EF0FFC589B9}" destId="{EBFD8618-2BCE-4EAA-9789-8679A681CECB}" srcOrd="1" destOrd="0" presId="urn:microsoft.com/office/officeart/2005/8/layout/list1"/>
    <dgm:cxn modelId="{8BE2B9DC-101D-4680-A8AC-A89C8145B27F}" type="presOf" srcId="{782AEFCC-379B-490A-A4A1-4D686F4BE0E6}" destId="{CA578644-EB23-454A-85A0-FB514F98D4F7}" srcOrd="0" destOrd="0" presId="urn:microsoft.com/office/officeart/2005/8/layout/list1"/>
    <dgm:cxn modelId="{4783261A-99B4-4C66-A9A5-B457DD8EBE89}" srcId="{0C340B48-D4BD-43E0-859C-1EA775D89170}" destId="{782AEFCC-379B-490A-A4A1-4D686F4BE0E6}" srcOrd="0" destOrd="0" parTransId="{8EAE686E-7C2F-4A42-9935-EC3ED9370E21}" sibTransId="{E687B9EF-906D-4600-9AA3-734F2FE64308}"/>
    <dgm:cxn modelId="{C1495DE3-FD0F-4B2D-82CD-9D98B3F1F6BC}" type="presOf" srcId="{AB0EEB2B-8EF8-46E7-A510-5C1B0450E41B}" destId="{2201DC9F-C15C-4740-994D-A195CB98BC32}" srcOrd="0" destOrd="0" presId="urn:microsoft.com/office/officeart/2005/8/layout/list1"/>
    <dgm:cxn modelId="{54DB8C5A-E53A-4C9E-AC1A-9F4CC0C37AC5}" type="presOf" srcId="{AB0EEB2B-8EF8-46E7-A510-5C1B0450E41B}" destId="{D0C32835-59C6-43B2-9EE5-0EBE69F2FB6E}" srcOrd="1" destOrd="0" presId="urn:microsoft.com/office/officeart/2005/8/layout/list1"/>
    <dgm:cxn modelId="{D0B9059B-EBAF-4579-9DE7-6EED03B51CDF}" type="presOf" srcId="{DC28790F-950E-4F17-A496-3983C1BAF625}" destId="{A469852F-324A-4FAD-8116-6D0BAD160B23}" srcOrd="0" destOrd="0" presId="urn:microsoft.com/office/officeart/2005/8/layout/list1"/>
    <dgm:cxn modelId="{282CCD2B-3C47-4CDB-A471-33E29108F551}" srcId="{0C340B48-D4BD-43E0-859C-1EA775D89170}" destId="{DC28790F-950E-4F17-A496-3983C1BAF625}" srcOrd="4" destOrd="0" parTransId="{8B0A0D30-014C-46D6-88B9-70396AB8DD3B}" sibTransId="{3A032912-9B87-4A56-82D8-8F5107B5F00F}"/>
    <dgm:cxn modelId="{F77410DB-DF56-407D-858F-3E1BD6D76959}" type="presOf" srcId="{0A4CE0FE-97A9-4ABB-9C27-5EF0FFC589B9}" destId="{3C32C3E8-AB03-4CE7-A217-441B1CA6F316}" srcOrd="0" destOrd="0" presId="urn:microsoft.com/office/officeart/2005/8/layout/list1"/>
    <dgm:cxn modelId="{540C456E-B6A8-4131-8E08-7199C55A2AFE}" type="presOf" srcId="{72F74AC3-2F6A-4BB9-B7EE-2FA3720A73E2}" destId="{99A14F7B-3587-436A-B169-2BAE2A717436}" srcOrd="0" destOrd="0" presId="urn:microsoft.com/office/officeart/2005/8/layout/list1"/>
    <dgm:cxn modelId="{6D18025B-4742-4754-A083-9912FC4F3269}" srcId="{0C340B48-D4BD-43E0-859C-1EA775D89170}" destId="{0A4CE0FE-97A9-4ABB-9C27-5EF0FFC589B9}" srcOrd="1" destOrd="0" parTransId="{869A397A-7C95-43B9-96A4-147840E88DE4}" sibTransId="{19195DF6-4FA2-4545-B1F8-F2EC5369F7B7}"/>
    <dgm:cxn modelId="{203BACF1-451E-4971-909F-DAA4DCE7EB17}" type="presParOf" srcId="{B1CC5337-BB08-4FC8-8285-EAE0737E9240}" destId="{A106D974-4C80-409B-A2A7-073D9EED0787}" srcOrd="0" destOrd="0" presId="urn:microsoft.com/office/officeart/2005/8/layout/list1"/>
    <dgm:cxn modelId="{A2E752A7-0D84-4255-8E2F-ECE011EBA32A}" type="presParOf" srcId="{A106D974-4C80-409B-A2A7-073D9EED0787}" destId="{CA578644-EB23-454A-85A0-FB514F98D4F7}" srcOrd="0" destOrd="0" presId="urn:microsoft.com/office/officeart/2005/8/layout/list1"/>
    <dgm:cxn modelId="{85439A85-F81C-4BD8-ACD4-F9951502B129}" type="presParOf" srcId="{A106D974-4C80-409B-A2A7-073D9EED0787}" destId="{5CD3E870-E50F-4744-818D-C39137D7DE98}" srcOrd="1" destOrd="0" presId="urn:microsoft.com/office/officeart/2005/8/layout/list1"/>
    <dgm:cxn modelId="{F219A614-2983-4DF8-9677-E4B038E8D260}" type="presParOf" srcId="{B1CC5337-BB08-4FC8-8285-EAE0737E9240}" destId="{725414A5-6B13-4951-BC60-C30D01383288}" srcOrd="1" destOrd="0" presId="urn:microsoft.com/office/officeart/2005/8/layout/list1"/>
    <dgm:cxn modelId="{A6B25B1D-4773-4730-845A-7FC16ED794DF}" type="presParOf" srcId="{B1CC5337-BB08-4FC8-8285-EAE0737E9240}" destId="{2A5DC2BE-1A2D-468D-8DD5-14CEC5A3A169}" srcOrd="2" destOrd="0" presId="urn:microsoft.com/office/officeart/2005/8/layout/list1"/>
    <dgm:cxn modelId="{CAFB9541-5766-4C28-B6B4-1894582E3394}" type="presParOf" srcId="{B1CC5337-BB08-4FC8-8285-EAE0737E9240}" destId="{9E529FA9-1383-4FCD-A8A7-CE1EF67A0628}" srcOrd="3" destOrd="0" presId="urn:microsoft.com/office/officeart/2005/8/layout/list1"/>
    <dgm:cxn modelId="{31A8C4C5-F921-4D9B-8090-B41DD6A1A020}" type="presParOf" srcId="{B1CC5337-BB08-4FC8-8285-EAE0737E9240}" destId="{8126F8AC-C0C9-4D82-A147-75D7C57D65DF}" srcOrd="4" destOrd="0" presId="urn:microsoft.com/office/officeart/2005/8/layout/list1"/>
    <dgm:cxn modelId="{93EFABD9-A0F0-4CEC-9A7A-46341DE58719}" type="presParOf" srcId="{8126F8AC-C0C9-4D82-A147-75D7C57D65DF}" destId="{3C32C3E8-AB03-4CE7-A217-441B1CA6F316}" srcOrd="0" destOrd="0" presId="urn:microsoft.com/office/officeart/2005/8/layout/list1"/>
    <dgm:cxn modelId="{2E0832C7-5252-4BD5-9F23-06EDE00EFBFF}" type="presParOf" srcId="{8126F8AC-C0C9-4D82-A147-75D7C57D65DF}" destId="{EBFD8618-2BCE-4EAA-9789-8679A681CECB}" srcOrd="1" destOrd="0" presId="urn:microsoft.com/office/officeart/2005/8/layout/list1"/>
    <dgm:cxn modelId="{8EB07A8B-8191-41B5-AC21-97B29807A57D}" type="presParOf" srcId="{B1CC5337-BB08-4FC8-8285-EAE0737E9240}" destId="{3978C4F1-D29F-4106-A2B6-352B04ADB0C7}" srcOrd="5" destOrd="0" presId="urn:microsoft.com/office/officeart/2005/8/layout/list1"/>
    <dgm:cxn modelId="{E2DAA686-D1E3-448C-AC2A-C1A4EB27A561}" type="presParOf" srcId="{B1CC5337-BB08-4FC8-8285-EAE0737E9240}" destId="{93D735F8-4E32-4CE8-BFBF-BAD7BF66065E}" srcOrd="6" destOrd="0" presId="urn:microsoft.com/office/officeart/2005/8/layout/list1"/>
    <dgm:cxn modelId="{992EBCB4-A85D-40A2-BD7E-17101E566A8B}" type="presParOf" srcId="{B1CC5337-BB08-4FC8-8285-EAE0737E9240}" destId="{13669B29-57F6-4228-9A1C-49D0D9543B3A}" srcOrd="7" destOrd="0" presId="urn:microsoft.com/office/officeart/2005/8/layout/list1"/>
    <dgm:cxn modelId="{3C60BA5A-BFBB-4556-937C-FDE396C66952}" type="presParOf" srcId="{B1CC5337-BB08-4FC8-8285-EAE0737E9240}" destId="{7A598936-0F40-468A-AE09-D9C2AC113184}" srcOrd="8" destOrd="0" presId="urn:microsoft.com/office/officeart/2005/8/layout/list1"/>
    <dgm:cxn modelId="{726690B0-444D-4EEF-A115-B3B1FA951DF9}" type="presParOf" srcId="{7A598936-0F40-468A-AE09-D9C2AC113184}" destId="{2201DC9F-C15C-4740-994D-A195CB98BC32}" srcOrd="0" destOrd="0" presId="urn:microsoft.com/office/officeart/2005/8/layout/list1"/>
    <dgm:cxn modelId="{ECA4B108-DA26-4D9D-BB6D-5B0F7CC47123}" type="presParOf" srcId="{7A598936-0F40-468A-AE09-D9C2AC113184}" destId="{D0C32835-59C6-43B2-9EE5-0EBE69F2FB6E}" srcOrd="1" destOrd="0" presId="urn:microsoft.com/office/officeart/2005/8/layout/list1"/>
    <dgm:cxn modelId="{BAABF7BC-11DD-47F2-A94C-EF777CFEA981}" type="presParOf" srcId="{B1CC5337-BB08-4FC8-8285-EAE0737E9240}" destId="{034CF413-422D-4D07-8A3F-35A67657E12C}" srcOrd="9" destOrd="0" presId="urn:microsoft.com/office/officeart/2005/8/layout/list1"/>
    <dgm:cxn modelId="{BDEF4E9B-DB09-4993-820B-1FB72238B847}" type="presParOf" srcId="{B1CC5337-BB08-4FC8-8285-EAE0737E9240}" destId="{E1191E1A-B449-4C6A-A3FE-AB980E5C9A33}" srcOrd="10" destOrd="0" presId="urn:microsoft.com/office/officeart/2005/8/layout/list1"/>
    <dgm:cxn modelId="{2513F2F3-7D66-4E30-B662-B4DDEAF383DB}" type="presParOf" srcId="{B1CC5337-BB08-4FC8-8285-EAE0737E9240}" destId="{91874B84-559D-4CB5-9F24-1C7DA34E1A2E}" srcOrd="11" destOrd="0" presId="urn:microsoft.com/office/officeart/2005/8/layout/list1"/>
    <dgm:cxn modelId="{AAB4E2F7-50D2-44EA-934D-E22E8EA132E8}" type="presParOf" srcId="{B1CC5337-BB08-4FC8-8285-EAE0737E9240}" destId="{A98B6503-C148-42C3-BE96-32BDBEEF7BEB}" srcOrd="12" destOrd="0" presId="urn:microsoft.com/office/officeart/2005/8/layout/list1"/>
    <dgm:cxn modelId="{F3EE7D97-5068-4BE3-AF3D-6410CDCE6850}" type="presParOf" srcId="{A98B6503-C148-42C3-BE96-32BDBEEF7BEB}" destId="{99A14F7B-3587-436A-B169-2BAE2A717436}" srcOrd="0" destOrd="0" presId="urn:microsoft.com/office/officeart/2005/8/layout/list1"/>
    <dgm:cxn modelId="{C12A6630-9F6F-49F8-A18A-465D8F73CBA5}" type="presParOf" srcId="{A98B6503-C148-42C3-BE96-32BDBEEF7BEB}" destId="{1F050564-6CDF-4047-8516-3F0E8B8A2549}" srcOrd="1" destOrd="0" presId="urn:microsoft.com/office/officeart/2005/8/layout/list1"/>
    <dgm:cxn modelId="{82F35F56-62D5-4DEE-B103-D47208D588ED}" type="presParOf" srcId="{B1CC5337-BB08-4FC8-8285-EAE0737E9240}" destId="{9DDAEEFF-2B0A-4663-B592-09C280AD4D69}" srcOrd="13" destOrd="0" presId="urn:microsoft.com/office/officeart/2005/8/layout/list1"/>
    <dgm:cxn modelId="{C173CD69-ACFE-4629-AC0E-69088A010A8E}" type="presParOf" srcId="{B1CC5337-BB08-4FC8-8285-EAE0737E9240}" destId="{A95B0823-D96B-46ED-AD28-31F5CA15B29C}" srcOrd="14" destOrd="0" presId="urn:microsoft.com/office/officeart/2005/8/layout/list1"/>
    <dgm:cxn modelId="{90453222-3174-4242-B9A1-C49607C0E013}" type="presParOf" srcId="{B1CC5337-BB08-4FC8-8285-EAE0737E9240}" destId="{5BFE8B0A-64B2-447C-978E-F61D76404136}" srcOrd="15" destOrd="0" presId="urn:microsoft.com/office/officeart/2005/8/layout/list1"/>
    <dgm:cxn modelId="{2AA9DFDF-FF03-4DDD-BDDD-8CC98BFC5C62}" type="presParOf" srcId="{B1CC5337-BB08-4FC8-8285-EAE0737E9240}" destId="{C458C0C0-AFC4-4A95-91CA-2D104489ED3D}" srcOrd="16" destOrd="0" presId="urn:microsoft.com/office/officeart/2005/8/layout/list1"/>
    <dgm:cxn modelId="{7AB49307-8769-4F66-B950-BAC84C1A6F03}" type="presParOf" srcId="{C458C0C0-AFC4-4A95-91CA-2D104489ED3D}" destId="{A469852F-324A-4FAD-8116-6D0BAD160B23}" srcOrd="0" destOrd="0" presId="urn:microsoft.com/office/officeart/2005/8/layout/list1"/>
    <dgm:cxn modelId="{BC5A68B9-EF3E-4A9E-84C5-B9052DFC8799}" type="presParOf" srcId="{C458C0C0-AFC4-4A95-91CA-2D104489ED3D}" destId="{80147427-DCCE-459B-BF7E-CC3862C89801}" srcOrd="1" destOrd="0" presId="urn:microsoft.com/office/officeart/2005/8/layout/list1"/>
    <dgm:cxn modelId="{9D68B906-5644-475C-BD04-1E509C12B376}" type="presParOf" srcId="{B1CC5337-BB08-4FC8-8285-EAE0737E9240}" destId="{CD099920-1473-43C0-AEBD-735F5698DCAF}" srcOrd="17" destOrd="0" presId="urn:microsoft.com/office/officeart/2005/8/layout/list1"/>
    <dgm:cxn modelId="{17271838-BE09-4E5E-BE28-B1035BDBA066}" type="presParOf" srcId="{B1CC5337-BB08-4FC8-8285-EAE0737E9240}" destId="{7D9F9472-E44A-4467-B993-DDF516C43354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CC2E35-C7D9-4199-A729-F78D6D140EC1}">
      <dsp:nvSpPr>
        <dsp:cNvPr id="0" name=""/>
        <dsp:cNvSpPr/>
      </dsp:nvSpPr>
      <dsp:spPr>
        <a:xfrm>
          <a:off x="4241" y="394868"/>
          <a:ext cx="1314896" cy="788937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[ARFF File]</a:t>
          </a:r>
          <a:endParaRPr lang="en-US" sz="2000" kern="1200" dirty="0"/>
        </a:p>
      </dsp:txBody>
      <dsp:txXfrm>
        <a:off x="27348" y="417975"/>
        <a:ext cx="1268682" cy="742723"/>
      </dsp:txXfrm>
    </dsp:sp>
    <dsp:sp modelId="{CAE0AA96-6D95-4110-8204-8ED3899D0650}">
      <dsp:nvSpPr>
        <dsp:cNvPr id="0" name=""/>
        <dsp:cNvSpPr/>
      </dsp:nvSpPr>
      <dsp:spPr>
        <a:xfrm>
          <a:off x="1450627" y="626289"/>
          <a:ext cx="278758" cy="3260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1450627" y="691508"/>
        <a:ext cx="195131" cy="195656"/>
      </dsp:txXfrm>
    </dsp:sp>
    <dsp:sp modelId="{983B59E0-477A-457E-BA27-E4B1BEB9884F}">
      <dsp:nvSpPr>
        <dsp:cNvPr id="0" name=""/>
        <dsp:cNvSpPr/>
      </dsp:nvSpPr>
      <dsp:spPr>
        <a:xfrm>
          <a:off x="1845096" y="394868"/>
          <a:ext cx="1314896" cy="78893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[Parse Data]</a:t>
          </a:r>
          <a:endParaRPr lang="en-US" sz="2000" kern="1200" dirty="0"/>
        </a:p>
      </dsp:txBody>
      <dsp:txXfrm>
        <a:off x="1868203" y="417975"/>
        <a:ext cx="1268682" cy="742723"/>
      </dsp:txXfrm>
    </dsp:sp>
    <dsp:sp modelId="{698A4906-1E66-4675-829C-DC013209FA30}">
      <dsp:nvSpPr>
        <dsp:cNvPr id="0" name=""/>
        <dsp:cNvSpPr/>
      </dsp:nvSpPr>
      <dsp:spPr>
        <a:xfrm>
          <a:off x="3291483" y="626289"/>
          <a:ext cx="278758" cy="3260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3291483" y="691508"/>
        <a:ext cx="195131" cy="195656"/>
      </dsp:txXfrm>
    </dsp:sp>
    <dsp:sp modelId="{312FC74C-77E1-4208-90CE-9383EFB942F9}">
      <dsp:nvSpPr>
        <dsp:cNvPr id="0" name=""/>
        <dsp:cNvSpPr/>
      </dsp:nvSpPr>
      <dsp:spPr>
        <a:xfrm>
          <a:off x="3685952" y="394868"/>
          <a:ext cx="1314896" cy="788937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 [Train Tree] </a:t>
          </a:r>
          <a:endParaRPr lang="en-US" sz="2000" kern="1200" dirty="0"/>
        </a:p>
      </dsp:txBody>
      <dsp:txXfrm>
        <a:off x="3709059" y="417975"/>
        <a:ext cx="1268682" cy="742723"/>
      </dsp:txXfrm>
    </dsp:sp>
    <dsp:sp modelId="{614372FE-4388-4A65-A3AC-A80ED1DAA3D2}">
      <dsp:nvSpPr>
        <dsp:cNvPr id="0" name=""/>
        <dsp:cNvSpPr/>
      </dsp:nvSpPr>
      <dsp:spPr>
        <a:xfrm>
          <a:off x="5132338" y="626289"/>
          <a:ext cx="278758" cy="3260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5132338" y="691508"/>
        <a:ext cx="195131" cy="195656"/>
      </dsp:txXfrm>
    </dsp:sp>
    <dsp:sp modelId="{E6D11441-94EE-4DB2-A18E-3B974EBC0567}">
      <dsp:nvSpPr>
        <dsp:cNvPr id="0" name=""/>
        <dsp:cNvSpPr/>
      </dsp:nvSpPr>
      <dsp:spPr>
        <a:xfrm>
          <a:off x="5526807" y="394868"/>
          <a:ext cx="1314896" cy="78893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[Generate DOT] </a:t>
          </a:r>
          <a:endParaRPr lang="en-US" sz="2000" kern="1200" dirty="0"/>
        </a:p>
      </dsp:txBody>
      <dsp:txXfrm>
        <a:off x="5549914" y="417975"/>
        <a:ext cx="1268682" cy="742723"/>
      </dsp:txXfrm>
    </dsp:sp>
    <dsp:sp modelId="{08187786-C946-43AD-8A8D-9013EE48ED91}">
      <dsp:nvSpPr>
        <dsp:cNvPr id="0" name=""/>
        <dsp:cNvSpPr/>
      </dsp:nvSpPr>
      <dsp:spPr>
        <a:xfrm>
          <a:off x="6973193" y="626289"/>
          <a:ext cx="278758" cy="326094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6973193" y="691508"/>
        <a:ext cx="195131" cy="195656"/>
      </dsp:txXfrm>
    </dsp:sp>
    <dsp:sp modelId="{55DF9A7E-9D78-4D96-ADA3-925B26B61B7B}">
      <dsp:nvSpPr>
        <dsp:cNvPr id="0" name=""/>
        <dsp:cNvSpPr/>
      </dsp:nvSpPr>
      <dsp:spPr>
        <a:xfrm>
          <a:off x="7367662" y="394868"/>
          <a:ext cx="1314896" cy="788937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[Render Tree]</a:t>
          </a:r>
          <a:endParaRPr lang="en-US" sz="2000" kern="1200" dirty="0"/>
        </a:p>
      </dsp:txBody>
      <dsp:txXfrm>
        <a:off x="7390769" y="417975"/>
        <a:ext cx="1268682" cy="7427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5DC2BE-1A2D-468D-8DD5-14CEC5A3A169}">
      <dsp:nvSpPr>
        <dsp:cNvPr id="0" name=""/>
        <dsp:cNvSpPr/>
      </dsp:nvSpPr>
      <dsp:spPr>
        <a:xfrm>
          <a:off x="0" y="472590"/>
          <a:ext cx="8305800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D3E870-E50F-4744-818D-C39137D7DE98}">
      <dsp:nvSpPr>
        <dsp:cNvPr id="0" name=""/>
        <dsp:cNvSpPr/>
      </dsp:nvSpPr>
      <dsp:spPr>
        <a:xfrm>
          <a:off x="415290" y="59310"/>
          <a:ext cx="5814060" cy="8265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2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9758" tIns="0" rIns="219758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J48 Tree</a:t>
          </a:r>
          <a:endParaRPr lang="en-US" sz="2800" kern="1200" dirty="0"/>
        </a:p>
      </dsp:txBody>
      <dsp:txXfrm>
        <a:off x="455639" y="99659"/>
        <a:ext cx="5733362" cy="745862"/>
      </dsp:txXfrm>
    </dsp:sp>
    <dsp:sp modelId="{93D735F8-4E32-4CE8-BFBF-BAD7BF66065E}">
      <dsp:nvSpPr>
        <dsp:cNvPr id="0" name=""/>
        <dsp:cNvSpPr/>
      </dsp:nvSpPr>
      <dsp:spPr>
        <a:xfrm>
          <a:off x="0" y="1742670"/>
          <a:ext cx="8305800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FD8618-2BCE-4EAA-9789-8679A681CECB}">
      <dsp:nvSpPr>
        <dsp:cNvPr id="0" name=""/>
        <dsp:cNvSpPr/>
      </dsp:nvSpPr>
      <dsp:spPr>
        <a:xfrm>
          <a:off x="415290" y="1329390"/>
          <a:ext cx="5814060" cy="8265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3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9758" tIns="0" rIns="219758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err="1" smtClean="0"/>
            <a:t>REPTree</a:t>
          </a:r>
          <a:endParaRPr lang="en-US" sz="2800" kern="1200" dirty="0"/>
        </a:p>
      </dsp:txBody>
      <dsp:txXfrm>
        <a:off x="455639" y="1369739"/>
        <a:ext cx="5733362" cy="745862"/>
      </dsp:txXfrm>
    </dsp:sp>
    <dsp:sp modelId="{E1191E1A-B449-4C6A-A3FE-AB980E5C9A33}">
      <dsp:nvSpPr>
        <dsp:cNvPr id="0" name=""/>
        <dsp:cNvSpPr/>
      </dsp:nvSpPr>
      <dsp:spPr>
        <a:xfrm>
          <a:off x="0" y="3012750"/>
          <a:ext cx="8305800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0C32835-59C6-43B2-9EE5-0EBE69F2FB6E}">
      <dsp:nvSpPr>
        <dsp:cNvPr id="0" name=""/>
        <dsp:cNvSpPr/>
      </dsp:nvSpPr>
      <dsp:spPr>
        <a:xfrm>
          <a:off x="415290" y="2599470"/>
          <a:ext cx="5814060" cy="82656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4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9758" tIns="0" rIns="219758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Decision Stump</a:t>
          </a:r>
          <a:endParaRPr lang="en-US" sz="2800" kern="1200" dirty="0"/>
        </a:p>
      </dsp:txBody>
      <dsp:txXfrm>
        <a:off x="455639" y="2639819"/>
        <a:ext cx="5733362" cy="745862"/>
      </dsp:txXfrm>
    </dsp:sp>
    <dsp:sp modelId="{A95B0823-D96B-46ED-AD28-31F5CA15B29C}">
      <dsp:nvSpPr>
        <dsp:cNvPr id="0" name=""/>
        <dsp:cNvSpPr/>
      </dsp:nvSpPr>
      <dsp:spPr>
        <a:xfrm>
          <a:off x="0" y="4282830"/>
          <a:ext cx="8305800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050564-6CDF-4047-8516-3F0E8B8A2549}">
      <dsp:nvSpPr>
        <dsp:cNvPr id="0" name=""/>
        <dsp:cNvSpPr/>
      </dsp:nvSpPr>
      <dsp:spPr>
        <a:xfrm>
          <a:off x="415290" y="3869550"/>
          <a:ext cx="5814060" cy="82656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5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9758" tIns="0" rIns="219758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Random Forest</a:t>
          </a:r>
          <a:endParaRPr lang="en-US" sz="2800" kern="1200" dirty="0"/>
        </a:p>
      </dsp:txBody>
      <dsp:txXfrm>
        <a:off x="455639" y="3909899"/>
        <a:ext cx="5733362" cy="745862"/>
      </dsp:txXfrm>
    </dsp:sp>
    <dsp:sp modelId="{7D9F9472-E44A-4467-B993-DDF516C43354}">
      <dsp:nvSpPr>
        <dsp:cNvPr id="0" name=""/>
        <dsp:cNvSpPr/>
      </dsp:nvSpPr>
      <dsp:spPr>
        <a:xfrm>
          <a:off x="0" y="5552910"/>
          <a:ext cx="8305800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147427-DCCE-459B-BF7E-CC3862C89801}">
      <dsp:nvSpPr>
        <dsp:cNvPr id="0" name=""/>
        <dsp:cNvSpPr/>
      </dsp:nvSpPr>
      <dsp:spPr>
        <a:xfrm>
          <a:off x="415290" y="5139630"/>
          <a:ext cx="5814060" cy="826560"/>
        </a:xfrm>
        <a:prstGeom prst="round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6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19758" tIns="0" rIns="219758" bIns="0" numCol="1" spcCol="1270" anchor="ctr" anchorCtr="0">
          <a:noAutofit/>
        </a:bodyPr>
        <a:lstStyle/>
        <a:p>
          <a:pPr lvl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smtClean="0"/>
            <a:t>LMT</a:t>
          </a:r>
          <a:endParaRPr lang="en-US" sz="2800" kern="1200" dirty="0" smtClean="0"/>
        </a:p>
      </dsp:txBody>
      <dsp:txXfrm>
        <a:off x="455639" y="5179979"/>
        <a:ext cx="5733362" cy="745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3.svg>
</file>

<file path=ppt/media/image2.png>
</file>

<file path=ppt/media/image3.pn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3EB1C9-FE3F-48EB-A696-C2B1642EC44D}" type="datetimeFigureOut">
              <a:rPr lang="en-US" smtClean="0"/>
              <a:t>5/15/2025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9A9B11-2808-4A96-B850-AAEE19AB4D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6758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9A9B11-2808-4A96-B850-AAEE19AB4D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1852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svg"/><Relationship Id="rId5" Type="http://schemas.openxmlformats.org/officeDocument/2006/relationships/image" Target="../media/image6.png"/><Relationship Id="rId4" Type="http://schemas.openxmlformats.org/officeDocument/2006/relationships/image" Target="../media/image6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a blurred colorful gradient"/>
          <p:cNvSpPr/>
          <p:nvPr/>
        </p:nvSpPr>
        <p:spPr>
          <a:xfrm rot="-4319139" flipH="1">
            <a:off x="1717312" y="-2532663"/>
            <a:ext cx="14853376" cy="15352326"/>
          </a:xfrm>
          <a:custGeom>
            <a:avLst/>
            <a:gdLst/>
            <a:ahLst/>
            <a:cxnLst/>
            <a:rect l="l" t="t" r="r" b="b"/>
            <a:pathLst>
              <a:path w="14853376" h="1535232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 rot="1008" flipV="1">
            <a:off x="770295" y="7107921"/>
            <a:ext cx="16908104" cy="4957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4" name="Group 4"/>
          <p:cNvGrpSpPr/>
          <p:nvPr/>
        </p:nvGrpSpPr>
        <p:grpSpPr>
          <a:xfrm>
            <a:off x="1408762" y="3338289"/>
            <a:ext cx="14741129" cy="2353799"/>
            <a:chOff x="0" y="0"/>
            <a:chExt cx="19654838" cy="3138398"/>
          </a:xfrm>
        </p:grpSpPr>
        <p:sp>
          <p:nvSpPr>
            <p:cNvPr id="5" name="TextBox 5"/>
            <p:cNvSpPr txBox="1"/>
            <p:nvPr/>
          </p:nvSpPr>
          <p:spPr>
            <a:xfrm>
              <a:off x="0" y="0"/>
              <a:ext cx="19654838" cy="219003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2933"/>
                </a:lnSpc>
              </a:pPr>
              <a:r>
                <a:rPr lang="en-US" sz="10777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ARFF Tree Explorer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621479"/>
              <a:ext cx="19654838" cy="51691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233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028700" y="8099631"/>
            <a:ext cx="6057900" cy="1026084"/>
            <a:chOff x="0" y="-47625"/>
            <a:chExt cx="8077200" cy="1368113"/>
          </a:xfrm>
        </p:grpSpPr>
        <p:sp>
          <p:nvSpPr>
            <p:cNvPr id="8" name="TextBox 8"/>
            <p:cNvSpPr txBox="1"/>
            <p:nvPr/>
          </p:nvSpPr>
          <p:spPr>
            <a:xfrm>
              <a:off x="0" y="701173"/>
              <a:ext cx="8077200" cy="61931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l">
                <a:lnSpc>
                  <a:spcPts val="3782"/>
                </a:lnSpc>
              </a:pPr>
              <a:r>
                <a:rPr lang="en-US" sz="2701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Md. Abdullah Al </a:t>
              </a:r>
              <a:r>
                <a:rPr lang="en-US" sz="2701" b="1" dirty="0" err="1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Moin</a:t>
              </a:r>
              <a:r>
                <a:rPr lang="en-US" sz="2701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 - 222902070</a:t>
              </a:r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0" y="-47625"/>
              <a:ext cx="7588859" cy="61931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782"/>
                </a:lnSpc>
              </a:pPr>
              <a:r>
                <a:rPr lang="en-US" sz="2701" b="1" dirty="0" smtClean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Md. </a:t>
              </a:r>
              <a:r>
                <a:rPr lang="en-US" sz="2701" b="1" dirty="0" err="1" smtClean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Zehadul</a:t>
              </a:r>
              <a:r>
                <a:rPr lang="en-US" sz="2701" b="1" dirty="0" smtClean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 Islam - 222902069</a:t>
              </a:r>
              <a:endParaRPr lang="en-US" sz="2701" b="1" dirty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70294" y="7317712"/>
            <a:ext cx="16747412" cy="53086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39"/>
              </a:lnSpc>
            </a:pPr>
            <a:r>
              <a:rPr lang="en-US" sz="3099" b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Presented by:                                                                                             Presented to: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806550" y="1065255"/>
            <a:ext cx="4913794" cy="342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24"/>
              </a:lnSpc>
            </a:pPr>
            <a:r>
              <a:rPr lang="en-US" sz="2017" b="1" spc="4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GREEN UNIVERSITY OF BANGLADESH</a:t>
            </a:r>
          </a:p>
        </p:txBody>
      </p:sp>
      <p:sp>
        <p:nvSpPr>
          <p:cNvPr id="12" name="Freeform 12"/>
          <p:cNvSpPr/>
          <p:nvPr/>
        </p:nvSpPr>
        <p:spPr>
          <a:xfrm>
            <a:off x="1089833" y="955341"/>
            <a:ext cx="637857" cy="600336"/>
          </a:xfrm>
          <a:custGeom>
            <a:avLst/>
            <a:gdLst/>
            <a:ahLst/>
            <a:cxnLst/>
            <a:rect l="l" t="t" r="r" b="b"/>
            <a:pathLst>
              <a:path w="637857" h="600336">
                <a:moveTo>
                  <a:pt x="0" y="0"/>
                </a:moveTo>
                <a:lnTo>
                  <a:pt x="637857" y="0"/>
                </a:lnTo>
                <a:lnTo>
                  <a:pt x="637857" y="600336"/>
                </a:lnTo>
                <a:lnTo>
                  <a:pt x="0" y="60033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3" name="Group 13"/>
          <p:cNvGrpSpPr/>
          <p:nvPr/>
        </p:nvGrpSpPr>
        <p:grpSpPr>
          <a:xfrm>
            <a:off x="12645257" y="8055885"/>
            <a:ext cx="5642743" cy="2231115"/>
            <a:chOff x="0" y="-47625"/>
            <a:chExt cx="7523658" cy="2974820"/>
          </a:xfrm>
        </p:grpSpPr>
        <p:sp>
          <p:nvSpPr>
            <p:cNvPr id="14" name="TextBox 14"/>
            <p:cNvSpPr txBox="1"/>
            <p:nvPr/>
          </p:nvSpPr>
          <p:spPr>
            <a:xfrm>
              <a:off x="0" y="2546922"/>
              <a:ext cx="7523658" cy="3802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2423"/>
                </a:lnSpc>
              </a:pPr>
              <a:endParaRPr/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47625"/>
              <a:ext cx="7523658" cy="259900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823"/>
                </a:lnSpc>
              </a:pPr>
              <a:r>
                <a:rPr lang="en-US" sz="2730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Md. Abu </a:t>
              </a:r>
              <a:r>
                <a:rPr lang="en-US" sz="2730" b="1" dirty="0" err="1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Rumman</a:t>
              </a:r>
              <a:r>
                <a:rPr lang="en-US" sz="2730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 </a:t>
              </a:r>
              <a:r>
                <a:rPr lang="en-US" sz="2730" b="1" dirty="0" err="1" smtClean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Refat</a:t>
              </a:r>
              <a:endParaRPr lang="en-US" sz="2730" b="1" dirty="0" smtClean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endParaRPr>
            </a:p>
            <a:p>
              <a:pPr>
                <a:lnSpc>
                  <a:spcPts val="3823"/>
                </a:lnSpc>
              </a:pPr>
              <a:r>
                <a:rPr lang="en-US" sz="2730" b="1" dirty="0" smtClean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Lecturer </a:t>
              </a:r>
              <a:r>
                <a:rPr lang="en-US" sz="2730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Dept. Of CSE</a:t>
              </a:r>
            </a:p>
            <a:p>
              <a:pPr algn="l">
                <a:lnSpc>
                  <a:spcPts val="3823"/>
                </a:lnSpc>
              </a:pPr>
              <a:r>
                <a:rPr lang="en-US" sz="2730" b="1" dirty="0" smtClean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Green </a:t>
              </a:r>
              <a:r>
                <a:rPr lang="en-US" sz="2730" b="1" dirty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University Of Bangladesh</a:t>
              </a:r>
            </a:p>
            <a:p>
              <a:pPr algn="l">
                <a:lnSpc>
                  <a:spcPts val="3823"/>
                </a:lnSpc>
              </a:pPr>
              <a:endParaRPr lang="en-US" sz="2730" b="1" dirty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endParaRPr>
            </a:p>
          </p:txBody>
        </p:sp>
      </p:grpSp>
      <p:sp>
        <p:nvSpPr>
          <p:cNvPr id="16" name="TextBox 16"/>
          <p:cNvSpPr txBox="1"/>
          <p:nvPr/>
        </p:nvSpPr>
        <p:spPr>
          <a:xfrm>
            <a:off x="17517706" y="9812292"/>
            <a:ext cx="361652" cy="242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20"/>
              </a:lnSpc>
            </a:pPr>
            <a:r>
              <a:rPr lang="en-US" sz="2189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01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76400" y="876300"/>
            <a:ext cx="12039600" cy="7647200"/>
            <a:chOff x="-1222939" y="-582717"/>
            <a:chExt cx="16052801" cy="10196264"/>
          </a:xfrm>
        </p:grpSpPr>
        <p:sp>
          <p:nvSpPr>
            <p:cNvPr id="3" name="TextBox 3"/>
            <p:cNvSpPr txBox="1"/>
            <p:nvPr/>
          </p:nvSpPr>
          <p:spPr>
            <a:xfrm>
              <a:off x="0" y="2513929"/>
              <a:ext cx="11451159" cy="50270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endParaRPr sz="2800" dirty="0"/>
            </a:p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r>
                <a:rPr lang="en-US" sz="4000" dirty="0">
                  <a:latin typeface="DM Sans" panose="020B0604020202020204" charset="0"/>
                </a:rPr>
                <a:t>What is ARFF Tree Explorer</a:t>
              </a:r>
              <a:r>
                <a:rPr lang="en-US" sz="4000" dirty="0" smtClean="0">
                  <a:latin typeface="DM Sans" panose="020B0604020202020204" charset="0"/>
                </a:rPr>
                <a:t>?</a:t>
              </a:r>
            </a:p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endParaRPr lang="en-US" sz="4400" dirty="0" smtClean="0"/>
            </a:p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r>
                <a:rPr lang="en-US" sz="4000" dirty="0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Objective of the project</a:t>
              </a:r>
              <a:r>
                <a:rPr lang="en-US" sz="4000" dirty="0" smtClean="0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:</a:t>
              </a:r>
            </a:p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endParaRPr lang="en-US" sz="4000" dirty="0" smtClean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endParaRPr lang="en-US" sz="400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endParaRPr lang="en-US" sz="400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4586531"/>
              <a:ext cx="11451159" cy="502701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4200"/>
                </a:lnSpc>
              </a:pPr>
              <a:endParaRPr lang="en-US" sz="400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323850" lvl="1">
                <a:lnSpc>
                  <a:spcPts val="4200"/>
                </a:lnSpc>
              </a:pPr>
              <a:r>
                <a:rPr lang="en-US" sz="4400" dirty="0" smtClean="0"/>
                <a:t>                   </a:t>
              </a:r>
            </a:p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endParaRPr lang="en-US" sz="4400" dirty="0"/>
            </a:p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endParaRPr lang="en-US" sz="4400" dirty="0" smtClean="0"/>
            </a:p>
            <a:p>
              <a:pPr marL="323850" lvl="1">
                <a:lnSpc>
                  <a:spcPts val="4200"/>
                </a:lnSpc>
              </a:pPr>
              <a:endParaRPr lang="en-US" sz="4400" dirty="0" smtClean="0"/>
            </a:p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endParaRPr lang="en-US" sz="4400" dirty="0" smtClean="0"/>
            </a:p>
            <a:p>
              <a:pPr marL="647700" lvl="1" indent="-323850">
                <a:lnSpc>
                  <a:spcPts val="4200"/>
                </a:lnSpc>
                <a:buFont typeface="Arial"/>
                <a:buChar char="•"/>
              </a:pPr>
              <a:r>
                <a:rPr lang="en-US" sz="4000" dirty="0" smtClean="0">
                  <a:latin typeface="DM Sans" panose="020B0604020202020204" charset="0"/>
                </a:rPr>
                <a:t>Main Goal</a:t>
              </a:r>
              <a:endParaRPr lang="en-US" sz="3600" dirty="0">
                <a:solidFill>
                  <a:srgbClr val="000000"/>
                </a:solidFill>
                <a:latin typeface="DM Sans" panose="020B0604020202020204" charset="0"/>
                <a:ea typeface="DM Sans"/>
                <a:cs typeface="DM Sans"/>
                <a:sym typeface="DM Sans"/>
              </a:endParaRP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-1222939" y="-582717"/>
              <a:ext cx="16052801" cy="184666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marL="0" lvl="0" indent="0" algn="l">
                <a:lnSpc>
                  <a:spcPts val="10800"/>
                </a:lnSpc>
                <a:spcBef>
                  <a:spcPct val="0"/>
                </a:spcBef>
              </a:pPr>
              <a:r>
                <a:rPr lang="en-US" sz="9000" b="1" dirty="0" smtClean="0">
                  <a:solidFill>
                    <a:srgbClr val="000000"/>
                  </a:solidFill>
                  <a:latin typeface="DM Sans Bold"/>
                  <a:ea typeface="DM Sans Bold"/>
                  <a:cs typeface="DM Sans Bold"/>
                  <a:sym typeface="DM Sans Bold"/>
                </a:rPr>
                <a:t>Introduction</a:t>
              </a:r>
              <a:endParaRPr lang="en-US" sz="9000" b="1" dirty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endParaR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7517706" y="9812292"/>
            <a:ext cx="361652" cy="2422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20"/>
              </a:lnSpc>
            </a:pPr>
            <a:r>
              <a:rPr lang="en-US" sz="2189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02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6339" y="4219433"/>
            <a:ext cx="6539175" cy="39624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657600" y="5524500"/>
            <a:ext cx="5867400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81050" lvl="1" indent="-457200">
              <a:lnSpc>
                <a:spcPts val="42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Load ARFF files</a:t>
            </a:r>
          </a:p>
          <a:p>
            <a:pPr marL="781050" lvl="1" indent="-457200">
              <a:lnSpc>
                <a:spcPts val="42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Generate decision trees</a:t>
            </a:r>
          </a:p>
          <a:p>
            <a:pPr marL="781050" lvl="1" indent="-457200">
              <a:lnSpc>
                <a:spcPts val="4200"/>
              </a:lnSpc>
              <a:buFont typeface="Wingdings" panose="05000000000000000000" pitchFamily="2" charset="2"/>
              <a:buChar char="ü"/>
            </a:pPr>
            <a:r>
              <a:rPr lang="en-US" sz="2800" dirty="0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Visualize them interactively</a:t>
            </a:r>
          </a:p>
          <a:p>
            <a:endParaRPr lang="en-US" dirty="0"/>
          </a:p>
        </p:txBody>
      </p:sp>
      <p:sp>
        <p:nvSpPr>
          <p:cNvPr id="10" name="AutoShape 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47285" y="2405062"/>
            <a:ext cx="16230600" cy="476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892591624"/>
              </p:ext>
            </p:extLst>
          </p:nvPr>
        </p:nvGraphicFramePr>
        <p:xfrm>
          <a:off x="4419599" y="8545558"/>
          <a:ext cx="8686801" cy="15786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a blurred colorful gradient shape"/>
          <p:cNvSpPr/>
          <p:nvPr/>
        </p:nvSpPr>
        <p:spPr>
          <a:xfrm rot="2152296">
            <a:off x="10670966" y="-3963456"/>
            <a:ext cx="10173187" cy="10147754"/>
          </a:xfrm>
          <a:custGeom>
            <a:avLst/>
            <a:gdLst/>
            <a:ahLst/>
            <a:cxnLst/>
            <a:rect l="l" t="t" r="r" b="b"/>
            <a:pathLst>
              <a:path w="10173187" h="10147754">
                <a:moveTo>
                  <a:pt x="0" y="0"/>
                </a:moveTo>
                <a:lnTo>
                  <a:pt x="10173187" y="0"/>
                </a:lnTo>
                <a:lnTo>
                  <a:pt x="10173187" y="10147754"/>
                </a:lnTo>
                <a:lnTo>
                  <a:pt x="0" y="10147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1143000" y="737969"/>
            <a:ext cx="9410703" cy="276998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0800"/>
              </a:lnSpc>
              <a:spcBef>
                <a:spcPct val="0"/>
              </a:spcBef>
            </a:pPr>
            <a:r>
              <a:rPr lang="en-US" sz="9000" b="1" dirty="0" smtClean="0"/>
              <a:t>Algorithms Used</a:t>
            </a:r>
            <a:endParaRPr lang="en-US" sz="9000" b="1" dirty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>
              <a:lnSpc>
                <a:spcPts val="10800"/>
              </a:lnSpc>
              <a:spcBef>
                <a:spcPct val="0"/>
              </a:spcBef>
            </a:pPr>
            <a:r>
              <a:rPr lang="en-US" sz="9000" b="1" dirty="0" smtClean="0"/>
              <a:t> </a:t>
            </a:r>
            <a:endParaRPr lang="en-US" sz="9000" b="1" dirty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7259300" y="9851851"/>
            <a:ext cx="620058" cy="222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9"/>
              </a:lnSpc>
            </a:pPr>
            <a:r>
              <a:rPr lang="en-US" sz="2025" dirty="0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03</a:t>
            </a:r>
          </a:p>
        </p:txBody>
      </p:sp>
      <p:sp>
        <p:nvSpPr>
          <p:cNvPr id="27" name="AutoShape 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47285" y="2405062"/>
            <a:ext cx="16230600" cy="476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75033871"/>
              </p:ext>
            </p:extLst>
          </p:nvPr>
        </p:nvGraphicFramePr>
        <p:xfrm>
          <a:off x="4648200" y="3245407"/>
          <a:ext cx="8305800" cy="63178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a blurred colorful gradient shape"/>
          <p:cNvSpPr/>
          <p:nvPr/>
        </p:nvSpPr>
        <p:spPr>
          <a:xfrm rot="2152296">
            <a:off x="10554543" y="-3785506"/>
            <a:ext cx="10173187" cy="10147754"/>
          </a:xfrm>
          <a:custGeom>
            <a:avLst/>
            <a:gdLst/>
            <a:ahLst/>
            <a:cxnLst/>
            <a:rect l="l" t="t" r="r" b="b"/>
            <a:pathLst>
              <a:path w="10173187" h="10147754">
                <a:moveTo>
                  <a:pt x="0" y="0"/>
                </a:moveTo>
                <a:lnTo>
                  <a:pt x="10173187" y="0"/>
                </a:lnTo>
                <a:lnTo>
                  <a:pt x="10173187" y="10147754"/>
                </a:lnTo>
                <a:lnTo>
                  <a:pt x="0" y="101477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700548" y="4813662"/>
            <a:ext cx="2598071" cy="2598071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33326B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4332"/>
                </a:lnSpc>
              </a:pPr>
              <a:r>
                <a:rPr lang="en-US" sz="3094" spc="3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Structure</a:t>
              </a:r>
            </a:p>
          </p:txBody>
        </p:sp>
      </p:grpSp>
      <p:sp>
        <p:nvSpPr>
          <p:cNvPr id="6" name="Freeform 6"/>
          <p:cNvSpPr/>
          <p:nvPr/>
        </p:nvSpPr>
        <p:spPr>
          <a:xfrm rot="9706662" flipH="1">
            <a:off x="4351827" y="4103743"/>
            <a:ext cx="2181622" cy="616308"/>
          </a:xfrm>
          <a:custGeom>
            <a:avLst/>
            <a:gdLst/>
            <a:ahLst/>
            <a:cxnLst/>
            <a:rect l="l" t="t" r="r" b="b"/>
            <a:pathLst>
              <a:path w="2181622" h="616308">
                <a:moveTo>
                  <a:pt x="2181621" y="0"/>
                </a:moveTo>
                <a:lnTo>
                  <a:pt x="0" y="0"/>
                </a:lnTo>
                <a:lnTo>
                  <a:pt x="0" y="616308"/>
                </a:lnTo>
                <a:lnTo>
                  <a:pt x="2181621" y="616308"/>
                </a:lnTo>
                <a:lnTo>
                  <a:pt x="2181621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-243231">
            <a:off x="5030798" y="5877516"/>
            <a:ext cx="1630155" cy="446255"/>
          </a:xfrm>
          <a:custGeom>
            <a:avLst/>
            <a:gdLst/>
            <a:ahLst/>
            <a:cxnLst/>
            <a:rect l="l" t="t" r="r" b="b"/>
            <a:pathLst>
              <a:path w="1630155" h="446255">
                <a:moveTo>
                  <a:pt x="0" y="0"/>
                </a:moveTo>
                <a:lnTo>
                  <a:pt x="1630155" y="0"/>
                </a:lnTo>
                <a:lnTo>
                  <a:pt x="1630155" y="446255"/>
                </a:lnTo>
                <a:lnTo>
                  <a:pt x="0" y="4462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 rot="1088715">
            <a:off x="4514141" y="7515031"/>
            <a:ext cx="2417418" cy="682921"/>
          </a:xfrm>
          <a:custGeom>
            <a:avLst/>
            <a:gdLst/>
            <a:ahLst/>
            <a:cxnLst/>
            <a:rect l="l" t="t" r="r" b="b"/>
            <a:pathLst>
              <a:path w="2417418" h="682921">
                <a:moveTo>
                  <a:pt x="0" y="0"/>
                </a:moveTo>
                <a:lnTo>
                  <a:pt x="2417418" y="0"/>
                </a:lnTo>
                <a:lnTo>
                  <a:pt x="2417418" y="682921"/>
                </a:lnTo>
                <a:lnTo>
                  <a:pt x="0" y="6829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>
            <a:off x="7357011" y="3735405"/>
            <a:ext cx="3573978" cy="1078257"/>
            <a:chOff x="0" y="0"/>
            <a:chExt cx="1347049" cy="406400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347049" cy="406400"/>
            </a:xfrm>
            <a:custGeom>
              <a:avLst/>
              <a:gdLst/>
              <a:ahLst/>
              <a:cxnLst/>
              <a:rect l="l" t="t" r="r" b="b"/>
              <a:pathLst>
                <a:path w="1347049" h="406400">
                  <a:moveTo>
                    <a:pt x="1143849" y="0"/>
                  </a:moveTo>
                  <a:cubicBezTo>
                    <a:pt x="1256073" y="0"/>
                    <a:pt x="1347049" y="90976"/>
                    <a:pt x="1347049" y="203200"/>
                  </a:cubicBezTo>
                  <a:cubicBezTo>
                    <a:pt x="1347049" y="315424"/>
                    <a:pt x="1256073" y="406400"/>
                    <a:pt x="11438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38100"/>
              <a:ext cx="1347049" cy="444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2"/>
                </a:lnSpc>
              </a:pPr>
              <a:r>
                <a:rPr lang="en-US" sz="2394" spc="23" dirty="0" smtClean="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Load </a:t>
              </a:r>
              <a:r>
                <a:rPr lang="en-US" sz="2394" spc="23" dirty="0" err="1" smtClean="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Arff</a:t>
              </a:r>
              <a:r>
                <a:rPr lang="en-US" sz="2394" spc="23" dirty="0" smtClean="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 File</a:t>
              </a:r>
              <a:endParaRPr lang="en-US" sz="2394" spc="23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7357011" y="5561515"/>
            <a:ext cx="3573978" cy="1078257"/>
            <a:chOff x="0" y="0"/>
            <a:chExt cx="1347049" cy="4064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1347049" cy="406400"/>
            </a:xfrm>
            <a:custGeom>
              <a:avLst/>
              <a:gdLst/>
              <a:ahLst/>
              <a:cxnLst/>
              <a:rect l="l" t="t" r="r" b="b"/>
              <a:pathLst>
                <a:path w="1347049" h="406400">
                  <a:moveTo>
                    <a:pt x="1143849" y="0"/>
                  </a:moveTo>
                  <a:cubicBezTo>
                    <a:pt x="1256073" y="0"/>
                    <a:pt x="1347049" y="90976"/>
                    <a:pt x="1347049" y="203200"/>
                  </a:cubicBezTo>
                  <a:cubicBezTo>
                    <a:pt x="1347049" y="315424"/>
                    <a:pt x="1256073" y="406400"/>
                    <a:pt x="1143849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33326B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47625"/>
              <a:ext cx="1347049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492"/>
                </a:lnSpc>
              </a:pPr>
              <a:r>
                <a:rPr lang="en-US" sz="2494" spc="24" dirty="0" smtClean="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Comparison</a:t>
              </a:r>
              <a:endParaRPr lang="en-US" sz="2494" spc="24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7357011" y="7667878"/>
            <a:ext cx="3573978" cy="889518"/>
            <a:chOff x="0" y="0"/>
            <a:chExt cx="1347049" cy="335263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1347049" cy="335263"/>
            </a:xfrm>
            <a:custGeom>
              <a:avLst/>
              <a:gdLst/>
              <a:ahLst/>
              <a:cxnLst/>
              <a:rect l="l" t="t" r="r" b="b"/>
              <a:pathLst>
                <a:path w="1347049" h="335263">
                  <a:moveTo>
                    <a:pt x="1143849" y="0"/>
                  </a:moveTo>
                  <a:cubicBezTo>
                    <a:pt x="1256073" y="0"/>
                    <a:pt x="1347049" y="75051"/>
                    <a:pt x="1347049" y="167632"/>
                  </a:cubicBezTo>
                  <a:cubicBezTo>
                    <a:pt x="1347049" y="260212"/>
                    <a:pt x="1256073" y="335263"/>
                    <a:pt x="1143849" y="335263"/>
                  </a:cubicBezTo>
                  <a:lnTo>
                    <a:pt x="203200" y="335263"/>
                  </a:lnTo>
                  <a:cubicBezTo>
                    <a:pt x="90976" y="335263"/>
                    <a:pt x="0" y="260212"/>
                    <a:pt x="0" y="167632"/>
                  </a:cubicBezTo>
                  <a:cubicBezTo>
                    <a:pt x="0" y="75051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91E69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0" y="-38100"/>
              <a:ext cx="1347049" cy="37336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352"/>
                </a:lnSpc>
              </a:pPr>
              <a:r>
                <a:rPr lang="en-US" sz="2394" spc="23" dirty="0" smtClean="0">
                  <a:solidFill>
                    <a:srgbClr val="FFFFFF"/>
                  </a:solidFill>
                  <a:latin typeface="Canva Sans"/>
                  <a:ea typeface="Canva Sans"/>
                  <a:cs typeface="Canva Sans"/>
                  <a:sym typeface="Canva Sans"/>
                </a:rPr>
                <a:t>Show Tree</a:t>
              </a:r>
              <a:endParaRPr lang="en-US" sz="2394" spc="23" dirty="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endParaRP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1028697" y="1019175"/>
            <a:ext cx="7976732" cy="13811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00"/>
              </a:lnSpc>
              <a:spcBef>
                <a:spcPct val="0"/>
              </a:spcBef>
            </a:pPr>
            <a:r>
              <a:rPr lang="en-US" sz="9000" dirty="0" smtClean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Interface</a:t>
            </a:r>
            <a:endParaRPr lang="en-US" sz="9000" dirty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20" name="Freeform 20"/>
          <p:cNvSpPr/>
          <p:nvPr/>
        </p:nvSpPr>
        <p:spPr>
          <a:xfrm rot="-9524301" flipH="1">
            <a:off x="10968770" y="4155502"/>
            <a:ext cx="2198067" cy="620954"/>
          </a:xfrm>
          <a:custGeom>
            <a:avLst/>
            <a:gdLst/>
            <a:ahLst/>
            <a:cxnLst/>
            <a:rect l="l" t="t" r="r" b="b"/>
            <a:pathLst>
              <a:path w="2198067" h="620954">
                <a:moveTo>
                  <a:pt x="2198067" y="0"/>
                </a:moveTo>
                <a:lnTo>
                  <a:pt x="0" y="0"/>
                </a:lnTo>
                <a:lnTo>
                  <a:pt x="0" y="620954"/>
                </a:lnTo>
                <a:lnTo>
                  <a:pt x="2198067" y="620954"/>
                </a:lnTo>
                <a:lnTo>
                  <a:pt x="2198067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 rot="21300934">
            <a:off x="10807902" y="5760952"/>
            <a:ext cx="2197201" cy="601484"/>
          </a:xfrm>
          <a:custGeom>
            <a:avLst/>
            <a:gdLst/>
            <a:ahLst/>
            <a:cxnLst/>
            <a:rect l="l" t="t" r="r" b="b"/>
            <a:pathLst>
              <a:path w="2197201" h="601484">
                <a:moveTo>
                  <a:pt x="0" y="0"/>
                </a:moveTo>
                <a:lnTo>
                  <a:pt x="2197201" y="0"/>
                </a:lnTo>
                <a:lnTo>
                  <a:pt x="2197201" y="601484"/>
                </a:lnTo>
                <a:lnTo>
                  <a:pt x="0" y="60148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xmlns="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7259300" y="9851851"/>
            <a:ext cx="620058" cy="2221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9"/>
              </a:lnSpc>
            </a:pPr>
            <a:r>
              <a:rPr lang="en-US" sz="2025" dirty="0" smtClean="0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04</a:t>
            </a:r>
            <a:endParaRPr lang="en-US" sz="2025" dirty="0">
              <a:solidFill>
                <a:srgbClr val="031040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200005" y="4465979"/>
            <a:ext cx="4741415" cy="3657600"/>
          </a:xfrm>
          <a:prstGeom prst="rect">
            <a:avLst/>
          </a:prstGeom>
        </p:spPr>
      </p:pic>
      <p:sp>
        <p:nvSpPr>
          <p:cNvPr id="25" name="AutoShape 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90129" y="2681452"/>
            <a:ext cx="16230600" cy="476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6" name="Freeform 8"/>
          <p:cNvSpPr/>
          <p:nvPr/>
        </p:nvSpPr>
        <p:spPr>
          <a:xfrm rot="20154869">
            <a:off x="10588939" y="7582202"/>
            <a:ext cx="2635127" cy="444255"/>
          </a:xfrm>
          <a:custGeom>
            <a:avLst/>
            <a:gdLst/>
            <a:ahLst/>
            <a:cxnLst/>
            <a:rect l="l" t="t" r="r" b="b"/>
            <a:pathLst>
              <a:path w="2417418" h="682921">
                <a:moveTo>
                  <a:pt x="0" y="0"/>
                </a:moveTo>
                <a:lnTo>
                  <a:pt x="2417418" y="0"/>
                </a:lnTo>
                <a:lnTo>
                  <a:pt x="2417418" y="682921"/>
                </a:lnTo>
                <a:lnTo>
                  <a:pt x="0" y="68292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xmlns="" r:embed="rId4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3421924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a blurred colorful gradient shape"/>
          <p:cNvSpPr/>
          <p:nvPr/>
        </p:nvSpPr>
        <p:spPr>
          <a:xfrm rot="6048134" flipH="1">
            <a:off x="2014210" y="-2985758"/>
            <a:ext cx="15136400" cy="15644858"/>
          </a:xfrm>
          <a:custGeom>
            <a:avLst/>
            <a:gdLst/>
            <a:ahLst/>
            <a:cxnLst/>
            <a:rect l="l" t="t" r="r" b="b"/>
            <a:pathLst>
              <a:path w="15136400" h="15644858">
                <a:moveTo>
                  <a:pt x="15136400" y="0"/>
                </a:moveTo>
                <a:lnTo>
                  <a:pt x="0" y="0"/>
                </a:lnTo>
                <a:lnTo>
                  <a:pt x="0" y="15644858"/>
                </a:lnTo>
                <a:lnTo>
                  <a:pt x="15136400" y="15644858"/>
                </a:lnTo>
                <a:lnTo>
                  <a:pt x="1513640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AutoShape 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1028699" y="2656293"/>
            <a:ext cx="16230600" cy="476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1028699" y="1227138"/>
            <a:ext cx="7849580" cy="119263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98"/>
              </a:lnSpc>
              <a:spcBef>
                <a:spcPct val="0"/>
              </a:spcBef>
            </a:pPr>
            <a:r>
              <a:rPr lang="en-US" sz="8000" dirty="0"/>
              <a:t>Code Logic</a:t>
            </a:r>
            <a:endParaRPr lang="en-US" sz="7748" b="1" dirty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1246842" y="3837519"/>
            <a:ext cx="3786004" cy="2836040"/>
            <a:chOff x="0" y="0"/>
            <a:chExt cx="5048005" cy="3781387"/>
          </a:xfrm>
        </p:grpSpPr>
        <p:sp>
          <p:nvSpPr>
            <p:cNvPr id="7" name="TextBox 7"/>
            <p:cNvSpPr txBox="1"/>
            <p:nvPr/>
          </p:nvSpPr>
          <p:spPr>
            <a:xfrm>
              <a:off x="0" y="2010445"/>
              <a:ext cx="5048005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3234228"/>
              <a:ext cx="504800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</a:pPr>
              <a:endParaRPr/>
            </a:p>
          </p:txBody>
        </p:sp>
        <p:sp>
          <p:nvSpPr>
            <p:cNvPr id="9" name="Freeform 9"/>
            <p:cNvSpPr/>
            <p:nvPr/>
          </p:nvSpPr>
          <p:spPr>
            <a:xfrm>
              <a:off x="2" y="0"/>
              <a:ext cx="1083592" cy="1360675"/>
            </a:xfrm>
            <a:custGeom>
              <a:avLst/>
              <a:gdLst/>
              <a:ahLst/>
              <a:cxnLst/>
              <a:rect l="l" t="t" r="r" b="b"/>
              <a:pathLst>
                <a:path w="1083592" h="1360675">
                  <a:moveTo>
                    <a:pt x="0" y="0"/>
                  </a:moveTo>
                  <a:lnTo>
                    <a:pt x="1083592" y="0"/>
                  </a:lnTo>
                  <a:lnTo>
                    <a:pt x="1083592" y="1360675"/>
                  </a:lnTo>
                  <a:lnTo>
                    <a:pt x="0" y="13606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 cstate="print">
                <a:extLst>
                  <a:ext uri="{96DAC541-7B7A-43D3-8B79-37D633B846F1}">
                    <asvg:svgBlip xmlns:asvg="http://schemas.microsoft.com/office/drawing/2016/SVG/main" xmlns="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3058906" y="3837519"/>
            <a:ext cx="6041045" cy="903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dirty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GUI allows users to select ARFF files using file dialogs.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7215252" y="9807684"/>
            <a:ext cx="1072020" cy="2380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20"/>
              </a:lnSpc>
            </a:pPr>
            <a:r>
              <a:rPr lang="en-US" sz="2189" dirty="0" smtClean="0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05</a:t>
            </a:r>
            <a:endParaRPr lang="en-US" sz="2189" dirty="0">
              <a:solidFill>
                <a:srgbClr val="031040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0134" y="3044444"/>
            <a:ext cx="7215117" cy="261328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00134" y="5771772"/>
            <a:ext cx="5943600" cy="4360594"/>
          </a:xfrm>
          <a:prstGeom prst="rect">
            <a:avLst/>
          </a:prstGeom>
        </p:spPr>
      </p:pic>
      <p:grpSp>
        <p:nvGrpSpPr>
          <p:cNvPr id="15" name="Group 6"/>
          <p:cNvGrpSpPr/>
          <p:nvPr/>
        </p:nvGrpSpPr>
        <p:grpSpPr>
          <a:xfrm>
            <a:off x="1165904" y="6971645"/>
            <a:ext cx="3786004" cy="2836040"/>
            <a:chOff x="0" y="0"/>
            <a:chExt cx="5048005" cy="3781387"/>
          </a:xfrm>
        </p:grpSpPr>
        <p:sp>
          <p:nvSpPr>
            <p:cNvPr id="16" name="TextBox 7"/>
            <p:cNvSpPr txBox="1"/>
            <p:nvPr/>
          </p:nvSpPr>
          <p:spPr>
            <a:xfrm>
              <a:off x="0" y="2010445"/>
              <a:ext cx="5048005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17" name="TextBox 8"/>
            <p:cNvSpPr txBox="1"/>
            <p:nvPr/>
          </p:nvSpPr>
          <p:spPr>
            <a:xfrm>
              <a:off x="0" y="3234228"/>
              <a:ext cx="504800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</a:pPr>
              <a:endParaRPr/>
            </a:p>
          </p:txBody>
        </p:sp>
        <p:sp>
          <p:nvSpPr>
            <p:cNvPr id="18" name="Freeform 9"/>
            <p:cNvSpPr/>
            <p:nvPr/>
          </p:nvSpPr>
          <p:spPr>
            <a:xfrm>
              <a:off x="2" y="0"/>
              <a:ext cx="1083592" cy="1360675"/>
            </a:xfrm>
            <a:custGeom>
              <a:avLst/>
              <a:gdLst/>
              <a:ahLst/>
              <a:cxnLst/>
              <a:rect l="l" t="t" r="r" b="b"/>
              <a:pathLst>
                <a:path w="1083592" h="1360675">
                  <a:moveTo>
                    <a:pt x="0" y="0"/>
                  </a:moveTo>
                  <a:lnTo>
                    <a:pt x="1083592" y="0"/>
                  </a:lnTo>
                  <a:lnTo>
                    <a:pt x="1083592" y="1360675"/>
                  </a:lnTo>
                  <a:lnTo>
                    <a:pt x="0" y="13606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 cstate="print">
                <a:extLst>
                  <a:ext uri="{96DAC541-7B7A-43D3-8B79-37D633B846F1}">
                    <asvg:svgBlip xmlns:asvg="http://schemas.microsoft.com/office/drawing/2016/SVG/main" xmlns="" r:embed="rId4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9" name="TextBox 10"/>
          <p:cNvSpPr txBox="1"/>
          <p:nvPr/>
        </p:nvSpPr>
        <p:spPr>
          <a:xfrm>
            <a:off x="3072761" y="7199054"/>
            <a:ext cx="6041045" cy="9031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599" b="1" dirty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Cross-validation is applied to multiple models.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685800" y="2323218"/>
            <a:ext cx="16230600" cy="476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4" name="TextBox 4"/>
          <p:cNvSpPr txBox="1"/>
          <p:nvPr/>
        </p:nvSpPr>
        <p:spPr>
          <a:xfrm>
            <a:off x="2514600" y="2645443"/>
            <a:ext cx="10896600" cy="461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639"/>
              </a:lnSpc>
            </a:pPr>
            <a:r>
              <a:rPr lang="en-US" sz="2599" b="1" dirty="0" smtClean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Displays trees explorer </a:t>
            </a:r>
            <a:r>
              <a:rPr lang="en-US" sz="2599" b="1" dirty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graphically using </a:t>
            </a:r>
            <a:r>
              <a:rPr lang="en-US" sz="2599" b="1" dirty="0" err="1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matplotlib</a:t>
            </a:r>
            <a:r>
              <a:rPr lang="en-US" sz="2599" b="1" dirty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.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1371600" y="2476500"/>
            <a:ext cx="3458691" cy="2759714"/>
            <a:chOff x="0" y="0"/>
            <a:chExt cx="5048005" cy="3781387"/>
          </a:xfrm>
        </p:grpSpPr>
        <p:sp>
          <p:nvSpPr>
            <p:cNvPr id="6" name="TextBox 6"/>
            <p:cNvSpPr txBox="1"/>
            <p:nvPr/>
          </p:nvSpPr>
          <p:spPr>
            <a:xfrm>
              <a:off x="0" y="2010445"/>
              <a:ext cx="5048005" cy="720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l">
                <a:lnSpc>
                  <a:spcPts val="4200"/>
                </a:lnSpc>
                <a:spcBef>
                  <a:spcPct val="0"/>
                </a:spcBef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3234228"/>
              <a:ext cx="5048005" cy="54715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499"/>
                </a:lnSpc>
              </a:pPr>
              <a:endParaRPr/>
            </a:p>
          </p:txBody>
        </p:sp>
        <p:sp>
          <p:nvSpPr>
            <p:cNvPr id="8" name="Freeform 8"/>
            <p:cNvSpPr/>
            <p:nvPr/>
          </p:nvSpPr>
          <p:spPr>
            <a:xfrm>
              <a:off x="2" y="0"/>
              <a:ext cx="1083592" cy="1360675"/>
            </a:xfrm>
            <a:custGeom>
              <a:avLst/>
              <a:gdLst/>
              <a:ahLst/>
              <a:cxnLst/>
              <a:rect l="l" t="t" r="r" b="b"/>
              <a:pathLst>
                <a:path w="1083592" h="1360675">
                  <a:moveTo>
                    <a:pt x="0" y="0"/>
                  </a:moveTo>
                  <a:lnTo>
                    <a:pt x="1083592" y="0"/>
                  </a:lnTo>
                  <a:lnTo>
                    <a:pt x="1083592" y="1360675"/>
                  </a:lnTo>
                  <a:lnTo>
                    <a:pt x="0" y="136067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extLst>
                  <a:ext uri="{96DAC541-7B7A-43D3-8B79-37D633B846F1}">
                    <asvg:svgBlip xmlns:asvg="http://schemas.microsoft.com/office/drawing/2016/SVG/main" xmlns="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10" name="TextBox 10"/>
          <p:cNvSpPr txBox="1"/>
          <p:nvPr/>
        </p:nvSpPr>
        <p:spPr>
          <a:xfrm>
            <a:off x="1028700" y="765800"/>
            <a:ext cx="8115299" cy="12399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298"/>
              </a:lnSpc>
              <a:spcBef>
                <a:spcPct val="0"/>
              </a:spcBef>
            </a:pPr>
            <a:r>
              <a:rPr lang="en-US" sz="9600" dirty="0"/>
              <a:t>Code Logic</a:t>
            </a:r>
            <a:endParaRPr lang="en-US" sz="9600" b="1" dirty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7517706" y="9791700"/>
            <a:ext cx="465494" cy="2051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20"/>
              </a:lnSpc>
            </a:pPr>
            <a:r>
              <a:rPr lang="en-US" sz="2189" dirty="0" smtClean="0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06</a:t>
            </a:r>
            <a:endParaRPr lang="en-US" sz="2189" dirty="0">
              <a:solidFill>
                <a:srgbClr val="031040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800" y="3643590"/>
            <a:ext cx="8724830" cy="584330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1371600" y="1027041"/>
            <a:ext cx="8392360" cy="3019497"/>
            <a:chOff x="-392587" y="891764"/>
            <a:chExt cx="11189813" cy="4025995"/>
          </a:xfrm>
        </p:grpSpPr>
        <p:sp>
          <p:nvSpPr>
            <p:cNvPr id="5" name="TextBox 5"/>
            <p:cNvSpPr txBox="1"/>
            <p:nvPr/>
          </p:nvSpPr>
          <p:spPr>
            <a:xfrm>
              <a:off x="-392587" y="891764"/>
              <a:ext cx="11189813" cy="135421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r>
                <a:rPr lang="en-US" sz="6600" b="1" dirty="0" smtClean="0"/>
                <a:t>Future Enhancements  </a:t>
              </a:r>
              <a:endParaRPr lang="en-US" sz="6600" dirty="0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431918"/>
              <a:ext cx="8671201" cy="48584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01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1844841" y="3426564"/>
            <a:ext cx="6438900" cy="69095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3200" dirty="0" smtClean="0">
                <a:latin typeface="Arial" panose="020B0604020202020204" pitchFamily="34" charset="0"/>
              </a:rPr>
              <a:t>  Add CSV/Excel file support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endParaRPr lang="en-US" sz="3000" b="1" dirty="0" smtClean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3200" dirty="0" smtClean="0">
                <a:latin typeface="Arial" panose="020B0604020202020204" pitchFamily="34" charset="0"/>
              </a:rPr>
              <a:t>  Export results to PDF/image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endParaRPr lang="en-US" sz="3000" b="1" dirty="0" smtClean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57200" indent="-457200" algn="just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3200" dirty="0" err="1" smtClean="0">
                <a:latin typeface="Arial" panose="020B0604020202020204" pitchFamily="34" charset="0"/>
              </a:rPr>
              <a:t>Hyperparameter</a:t>
            </a:r>
            <a:r>
              <a:rPr lang="en-US" altLang="en-US" sz="3200" dirty="0" smtClean="0">
                <a:latin typeface="Arial" panose="020B0604020202020204" pitchFamily="34" charset="0"/>
              </a:rPr>
              <a:t> tuning options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endParaRPr lang="en-US" altLang="en-US" sz="3200" dirty="0" smtClean="0">
              <a:latin typeface="Arial" panose="020B0604020202020204" pitchFamily="34" charset="0"/>
            </a:endParaRPr>
          </a:p>
          <a:p>
            <a:pPr marL="457200" indent="-457200" algn="just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altLang="en-US" sz="3200" dirty="0" smtClean="0">
                <a:latin typeface="Arial" panose="020B0604020202020204" pitchFamily="34" charset="0"/>
              </a:rPr>
              <a:t>Add confusion matrix and precision/recall metrics</a:t>
            </a:r>
          </a:p>
          <a:p>
            <a:pPr marL="457200" indent="-457200" algn="just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en-US" sz="3200" dirty="0">
              <a:latin typeface="Arial" panose="020B0604020202020204" pitchFamily="34" charset="0"/>
            </a:endParaRPr>
          </a:p>
          <a:p>
            <a:pPr marL="457200" indent="-457200" algn="just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000" b="1" dirty="0" smtClean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57200" indent="-457200" algn="just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000" b="1" dirty="0" smtClean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57200" indent="-457200" algn="just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000" b="1" dirty="0" smtClean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  <a:p>
            <a:pPr marL="457200" indent="-457200" algn="just">
              <a:lnSpc>
                <a:spcPts val="420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3000" b="1" dirty="0">
              <a:solidFill>
                <a:srgbClr val="000000"/>
              </a:solidFill>
              <a:latin typeface="DM Sans Bold"/>
              <a:ea typeface="DM Sans Bold"/>
              <a:cs typeface="DM Sans Bold"/>
              <a:sym typeface="DM Sans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17517706" y="9812292"/>
            <a:ext cx="770294" cy="2380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20"/>
              </a:lnSpc>
            </a:pPr>
            <a:r>
              <a:rPr lang="en-US" sz="2189" dirty="0" smtClean="0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07</a:t>
            </a:r>
            <a:endParaRPr lang="en-US" sz="2189" dirty="0">
              <a:solidFill>
                <a:srgbClr val="031040"/>
              </a:solidFill>
              <a:latin typeface="Saira"/>
              <a:ea typeface="Saira"/>
              <a:cs typeface="Saira"/>
              <a:sym typeface="Saira"/>
            </a:endParaRPr>
          </a:p>
        </p:txBody>
      </p:sp>
      <p:sp>
        <p:nvSpPr>
          <p:cNvPr id="14" name="AutoShape 3">
            <a:extLs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547285" y="2405062"/>
            <a:ext cx="16230600" cy="476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026" name="Picture 2" descr="Technological design for ecology concep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49000" y="3162300"/>
            <a:ext cx="4876799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 descr="a blurred colorful gradient shape"/>
          <p:cNvSpPr/>
          <p:nvPr/>
        </p:nvSpPr>
        <p:spPr>
          <a:xfrm rot="4780159">
            <a:off x="3570387" y="-1491388"/>
            <a:ext cx="15529570" cy="15335451"/>
          </a:xfrm>
          <a:custGeom>
            <a:avLst/>
            <a:gdLst/>
            <a:ahLst/>
            <a:cxnLst/>
            <a:rect l="l" t="t" r="r" b="b"/>
            <a:pathLst>
              <a:path w="15529570" h="15335451">
                <a:moveTo>
                  <a:pt x="0" y="0"/>
                </a:moveTo>
                <a:lnTo>
                  <a:pt x="15529570" y="0"/>
                </a:lnTo>
                <a:lnTo>
                  <a:pt x="15529570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4415435" y="4200320"/>
            <a:ext cx="13872565" cy="19760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5559"/>
              </a:lnSpc>
              <a:spcBef>
                <a:spcPct val="0"/>
              </a:spcBef>
            </a:pPr>
            <a:r>
              <a:rPr lang="en-US" sz="12965" b="1" dirty="0">
                <a:solidFill>
                  <a:srgbClr val="000000"/>
                </a:solidFill>
                <a:latin typeface="DM Sans Bold"/>
                <a:ea typeface="DM Sans Bold"/>
                <a:cs typeface="DM Sans Bold"/>
                <a:sym typeface="DM Sans Bold"/>
              </a:rPr>
              <a:t>Thank 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517706" y="9867900"/>
            <a:ext cx="465494" cy="2051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620"/>
              </a:lnSpc>
            </a:pPr>
            <a:r>
              <a:rPr lang="en-US" sz="2189" dirty="0" smtClean="0">
                <a:solidFill>
                  <a:srgbClr val="031040"/>
                </a:solidFill>
                <a:latin typeface="Saira"/>
                <a:ea typeface="Saira"/>
                <a:cs typeface="Saira"/>
                <a:sym typeface="Saira"/>
              </a:rPr>
              <a:t>08</a:t>
            </a:r>
            <a:endParaRPr lang="en-US" sz="2189" dirty="0">
              <a:solidFill>
                <a:srgbClr val="031040"/>
              </a:solidFill>
              <a:latin typeface="Saira"/>
              <a:ea typeface="Saira"/>
              <a:cs typeface="Saira"/>
              <a:sym typeface="Sair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</TotalTime>
  <Words>165</Words>
  <Application>Microsoft Office PowerPoint</Application>
  <PresentationFormat>Custom</PresentationFormat>
  <Paragraphs>67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Canva Sans</vt:lpstr>
      <vt:lpstr>DM Sans</vt:lpstr>
      <vt:lpstr>Calibri</vt:lpstr>
      <vt:lpstr>Saira</vt:lpstr>
      <vt:lpstr>DM Sans Bold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Ride Sharing System</dc:title>
  <dc:creator>Moin</dc:creator>
  <cp:lastModifiedBy>WALTON</cp:lastModifiedBy>
  <cp:revision>29</cp:revision>
  <dcterms:created xsi:type="dcterms:W3CDTF">2006-08-16T00:00:00Z</dcterms:created>
  <dcterms:modified xsi:type="dcterms:W3CDTF">2025-05-15T08:52:36Z</dcterms:modified>
  <dc:identifier>DAGZMJ6EpiI</dc:identifier>
</cp:coreProperties>
</file>

<file path=docProps/thumbnail.jpeg>
</file>